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97" r:id="rId2"/>
    <p:sldId id="292" r:id="rId3"/>
    <p:sldId id="296" r:id="rId4"/>
    <p:sldId id="256" r:id="rId5"/>
    <p:sldId id="665" r:id="rId6"/>
    <p:sldId id="666" r:id="rId7"/>
    <p:sldId id="684" r:id="rId8"/>
    <p:sldId id="670" r:id="rId9"/>
    <p:sldId id="696" r:id="rId10"/>
    <p:sldId id="698" r:id="rId11"/>
    <p:sldId id="705" r:id="rId12"/>
    <p:sldId id="699" r:id="rId13"/>
    <p:sldId id="700" r:id="rId14"/>
    <p:sldId id="701" r:id="rId15"/>
    <p:sldId id="702" r:id="rId16"/>
    <p:sldId id="703" r:id="rId17"/>
    <p:sldId id="671" r:id="rId18"/>
    <p:sldId id="686" r:id="rId19"/>
    <p:sldId id="675" r:id="rId20"/>
    <p:sldId id="704" r:id="rId21"/>
    <p:sldId id="677" r:id="rId22"/>
    <p:sldId id="691" r:id="rId23"/>
    <p:sldId id="678" r:id="rId24"/>
    <p:sldId id="688" r:id="rId25"/>
    <p:sldId id="622" r:id="rId26"/>
    <p:sldId id="28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9C16E8-6EA2-44CE-988D-05BE283C4BB6}" v="2" dt="2023-01-14T18:13:37.4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2" d="100"/>
          <a:sy n="82" d="100"/>
        </p:scale>
        <p:origin x="1004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002C42D4-FE1E-4E08-97B8-16D7AF92E644}"/>
    <pc:docChg chg="custSel addSld delSld modSld">
      <pc:chgData name="Rob Sewell" userId="c802df42025d5e1f" providerId="LiveId" clId="{002C42D4-FE1E-4E08-97B8-16D7AF92E644}" dt="2022-10-13T10:15:42.183" v="28" actId="1076"/>
      <pc:docMkLst>
        <pc:docMk/>
      </pc:docMkLst>
      <pc:sldChg chg="delSp modSp new mod">
        <pc:chgData name="Rob Sewell" userId="c802df42025d5e1f" providerId="LiveId" clId="{002C42D4-FE1E-4E08-97B8-16D7AF92E644}" dt="2022-10-05T15:35:06.334" v="4" actId="478"/>
        <pc:sldMkLst>
          <pc:docMk/>
          <pc:sldMk cId="1105271378" sldId="256"/>
        </pc:sldMkLst>
        <pc:spChg chg="mod">
          <ac:chgData name="Rob Sewell" userId="c802df42025d5e1f" providerId="LiveId" clId="{002C42D4-FE1E-4E08-97B8-16D7AF92E644}" dt="2022-10-05T15:34:59.837" v="3" actId="20577"/>
          <ac:spMkLst>
            <pc:docMk/>
            <pc:sldMk cId="1105271378" sldId="256"/>
            <ac:spMk id="2" creationId="{2D008A50-4335-F36E-AF38-2CB5C45C22E5}"/>
          </ac:spMkLst>
        </pc:spChg>
        <pc:spChg chg="del">
          <ac:chgData name="Rob Sewell" userId="c802df42025d5e1f" providerId="LiveId" clId="{002C42D4-FE1E-4E08-97B8-16D7AF92E644}" dt="2022-10-05T15:35:06.334" v="4" actId="478"/>
          <ac:spMkLst>
            <pc:docMk/>
            <pc:sldMk cId="1105271378" sldId="256"/>
            <ac:spMk id="3" creationId="{85BD4EBB-539A-7789-FC9D-1606BC4EE3DF}"/>
          </ac:spMkLst>
        </pc:spChg>
      </pc:sldChg>
      <pc:sldChg chg="add del">
        <pc:chgData name="Rob Sewell" userId="c802df42025d5e1f" providerId="LiveId" clId="{002C42D4-FE1E-4E08-97B8-16D7AF92E644}" dt="2022-10-05T15:38:40.238" v="22" actId="2696"/>
        <pc:sldMkLst>
          <pc:docMk/>
          <pc:sldMk cId="1309406463" sldId="282"/>
        </pc:sldMkLst>
      </pc:sldChg>
      <pc:sldChg chg="modSp mod">
        <pc:chgData name="Rob Sewell" userId="c802df42025d5e1f" providerId="LiveId" clId="{002C42D4-FE1E-4E08-97B8-16D7AF92E644}" dt="2022-10-10T15:24:29.143" v="26" actId="20577"/>
        <pc:sldMkLst>
          <pc:docMk/>
          <pc:sldMk cId="3898447929" sldId="292"/>
        </pc:sldMkLst>
        <pc:spChg chg="mod">
          <ac:chgData name="Rob Sewell" userId="c802df42025d5e1f" providerId="LiveId" clId="{002C42D4-FE1E-4E08-97B8-16D7AF92E644}" dt="2022-10-10T15:24:29.143" v="26" actId="20577"/>
          <ac:spMkLst>
            <pc:docMk/>
            <pc:sldMk cId="3898447929" sldId="292"/>
            <ac:spMk id="9" creationId="{485E0237-B9A1-0B58-E0AA-05EF84817EB4}"/>
          </ac:spMkLst>
        </pc:spChg>
      </pc:sldChg>
      <pc:sldChg chg="add">
        <pc:chgData name="Rob Sewell" userId="c802df42025d5e1f" providerId="LiveId" clId="{002C42D4-FE1E-4E08-97B8-16D7AF92E644}" dt="2022-10-05T15:38:32.475" v="21"/>
        <pc:sldMkLst>
          <pc:docMk/>
          <pc:sldMk cId="2201695551" sldId="622"/>
        </pc:sldMkLst>
      </pc:sldChg>
      <pc:sldChg chg="addSp modSp">
        <pc:chgData name="Rob Sewell" userId="c802df42025d5e1f" providerId="LiveId" clId="{002C42D4-FE1E-4E08-97B8-16D7AF92E644}" dt="2022-10-05T15:36:08.445" v="9"/>
        <pc:sldMkLst>
          <pc:docMk/>
          <pc:sldMk cId="50257884" sldId="665"/>
        </pc:sldMkLst>
        <pc:picChg chg="add mod">
          <ac:chgData name="Rob Sewell" userId="c802df42025d5e1f" providerId="LiveId" clId="{002C42D4-FE1E-4E08-97B8-16D7AF92E644}" dt="2022-10-05T15:36:08.445" v="9"/>
          <ac:picMkLst>
            <pc:docMk/>
            <pc:sldMk cId="50257884" sldId="665"/>
            <ac:picMk id="3" creationId="{A10C6701-DFB3-5D1F-C55A-BA5C0E374D42}"/>
          </ac:picMkLst>
        </pc:picChg>
        <pc:picChg chg="add mod">
          <ac:chgData name="Rob Sewell" userId="c802df42025d5e1f" providerId="LiveId" clId="{002C42D4-FE1E-4E08-97B8-16D7AF92E644}" dt="2022-10-05T15:36:08.445" v="9"/>
          <ac:picMkLst>
            <pc:docMk/>
            <pc:sldMk cId="50257884" sldId="665"/>
            <ac:picMk id="4" creationId="{A6593013-08FC-E282-2861-3A891D8A5D0C}"/>
          </ac:picMkLst>
        </pc:picChg>
        <pc:picChg chg="add mod">
          <ac:chgData name="Rob Sewell" userId="c802df42025d5e1f" providerId="LiveId" clId="{002C42D4-FE1E-4E08-97B8-16D7AF92E644}" dt="2022-10-05T15:36:08.445" v="9"/>
          <ac:picMkLst>
            <pc:docMk/>
            <pc:sldMk cId="50257884" sldId="665"/>
            <ac:picMk id="5" creationId="{DC5447CC-6D1E-154B-1008-4A3983AC4D22}"/>
          </ac:picMkLst>
        </pc:picChg>
        <pc:picChg chg="add mod">
          <ac:chgData name="Rob Sewell" userId="c802df42025d5e1f" providerId="LiveId" clId="{002C42D4-FE1E-4E08-97B8-16D7AF92E644}" dt="2022-10-05T15:36:08.445" v="9"/>
          <ac:picMkLst>
            <pc:docMk/>
            <pc:sldMk cId="50257884" sldId="665"/>
            <ac:picMk id="7" creationId="{12B94635-F273-42E4-7AAF-D31339A6F09F}"/>
          </ac:picMkLst>
        </pc:picChg>
      </pc:sldChg>
      <pc:sldChg chg="add">
        <pc:chgData name="Rob Sewell" userId="c802df42025d5e1f" providerId="LiveId" clId="{002C42D4-FE1E-4E08-97B8-16D7AF92E644}" dt="2022-10-05T15:35:38.040" v="5"/>
        <pc:sldMkLst>
          <pc:docMk/>
          <pc:sldMk cId="4181272693" sldId="666"/>
        </pc:sldMkLst>
      </pc:sldChg>
      <pc:sldChg chg="add del">
        <pc:chgData name="Rob Sewell" userId="c802df42025d5e1f" providerId="LiveId" clId="{002C42D4-FE1E-4E08-97B8-16D7AF92E644}" dt="2022-10-05T15:35:50.732" v="7"/>
        <pc:sldMkLst>
          <pc:docMk/>
          <pc:sldMk cId="1790806899" sldId="667"/>
        </pc:sldMkLst>
      </pc:sldChg>
      <pc:sldChg chg="add">
        <pc:chgData name="Rob Sewell" userId="c802df42025d5e1f" providerId="LiveId" clId="{002C42D4-FE1E-4E08-97B8-16D7AF92E644}" dt="2022-10-05T15:35:56.527" v="8"/>
        <pc:sldMkLst>
          <pc:docMk/>
          <pc:sldMk cId="1346630225" sldId="670"/>
        </pc:sldMkLst>
      </pc:sldChg>
      <pc:sldChg chg="delSp add setBg delDesignElem">
        <pc:chgData name="Rob Sewell" userId="c802df42025d5e1f" providerId="LiveId" clId="{002C42D4-FE1E-4E08-97B8-16D7AF92E644}" dt="2022-10-05T15:38:14.198" v="17"/>
        <pc:sldMkLst>
          <pc:docMk/>
          <pc:sldMk cId="3084502616" sldId="671"/>
        </pc:sldMkLst>
        <pc:spChg chg="del">
          <ac:chgData name="Rob Sewell" userId="c802df42025d5e1f" providerId="LiveId" clId="{002C42D4-FE1E-4E08-97B8-16D7AF92E644}" dt="2022-10-05T15:38:14.198" v="17"/>
          <ac:spMkLst>
            <pc:docMk/>
            <pc:sldMk cId="3084502616" sldId="671"/>
            <ac:spMk id="47" creationId="{B0792D4F-247E-46FE-85FC-881DEFA41D94}"/>
          </ac:spMkLst>
        </pc:spChg>
        <pc:spChg chg="del">
          <ac:chgData name="Rob Sewell" userId="c802df42025d5e1f" providerId="LiveId" clId="{002C42D4-FE1E-4E08-97B8-16D7AF92E644}" dt="2022-10-05T15:38:14.198" v="17"/>
          <ac:spMkLst>
            <pc:docMk/>
            <pc:sldMk cId="3084502616" sldId="671"/>
            <ac:spMk id="48" creationId="{FA3CD3A3-D3C1-4567-BEC0-3A50E9A3A630}"/>
          </ac:spMkLst>
        </pc:spChg>
        <pc:cxnChg chg="del">
          <ac:chgData name="Rob Sewell" userId="c802df42025d5e1f" providerId="LiveId" clId="{002C42D4-FE1E-4E08-97B8-16D7AF92E644}" dt="2022-10-05T15:38:14.198" v="17"/>
          <ac:cxnSpMkLst>
            <pc:docMk/>
            <pc:sldMk cId="3084502616" sldId="671"/>
            <ac:cxnSpMk id="54" creationId="{B56D13EF-D431-4D0F-BFFC-1B5A686FF9BD}"/>
          </ac:cxnSpMkLst>
        </pc:cxnChg>
      </pc:sldChg>
      <pc:sldChg chg="delSp add setBg delDesignElem">
        <pc:chgData name="Rob Sewell" userId="c802df42025d5e1f" providerId="LiveId" clId="{002C42D4-FE1E-4E08-97B8-16D7AF92E644}" dt="2022-10-05T15:38:14.198" v="17"/>
        <pc:sldMkLst>
          <pc:docMk/>
          <pc:sldMk cId="2527088789" sldId="675"/>
        </pc:sldMkLst>
        <pc:spChg chg="del">
          <ac:chgData name="Rob Sewell" userId="c802df42025d5e1f" providerId="LiveId" clId="{002C42D4-FE1E-4E08-97B8-16D7AF92E644}" dt="2022-10-05T15:38:14.198" v="17"/>
          <ac:spMkLst>
            <pc:docMk/>
            <pc:sldMk cId="2527088789" sldId="675"/>
            <ac:spMk id="59" creationId="{04812C46-200A-4DEB-A05E-3ED6C68C2387}"/>
          </ac:spMkLst>
        </pc:spChg>
        <pc:spChg chg="del">
          <ac:chgData name="Rob Sewell" userId="c802df42025d5e1f" providerId="LiveId" clId="{002C42D4-FE1E-4E08-97B8-16D7AF92E644}" dt="2022-10-05T15:38:14.198" v="17"/>
          <ac:spMkLst>
            <pc:docMk/>
            <pc:sldMk cId="2527088789" sldId="675"/>
            <ac:spMk id="61" creationId="{A783CD55-1776-4C75-9A8F-D1179C0C7B48}"/>
          </ac:spMkLst>
        </pc:spChg>
      </pc:sldChg>
      <pc:sldChg chg="delSp add setBg delDesignElem">
        <pc:chgData name="Rob Sewell" userId="c802df42025d5e1f" providerId="LiveId" clId="{002C42D4-FE1E-4E08-97B8-16D7AF92E644}" dt="2022-10-05T15:38:14.198" v="17"/>
        <pc:sldMkLst>
          <pc:docMk/>
          <pc:sldMk cId="2224124395" sldId="677"/>
        </pc:sldMkLst>
        <pc:spChg chg="del">
          <ac:chgData name="Rob Sewell" userId="c802df42025d5e1f" providerId="LiveId" clId="{002C42D4-FE1E-4E08-97B8-16D7AF92E644}" dt="2022-10-05T15:38:14.198" v="17"/>
          <ac:spMkLst>
            <pc:docMk/>
            <pc:sldMk cId="2224124395" sldId="677"/>
            <ac:spMk id="73" creationId="{870A1295-61BC-4214-AA3E-D396673024D0}"/>
          </ac:spMkLst>
        </pc:spChg>
        <pc:grpChg chg="del">
          <ac:chgData name="Rob Sewell" userId="c802df42025d5e1f" providerId="LiveId" clId="{002C42D4-FE1E-4E08-97B8-16D7AF92E644}" dt="2022-10-05T15:38:14.198" v="17"/>
          <ac:grpSpMkLst>
            <pc:docMk/>
            <pc:sldMk cId="2224124395" sldId="677"/>
            <ac:grpSpMk id="75" creationId="{0B139475-2B26-4CA9-9413-DE741E49F7BB}"/>
          </ac:grpSpMkLst>
        </pc:grpChg>
      </pc:sldChg>
      <pc:sldChg chg="delSp add setBg delDesignElem">
        <pc:chgData name="Rob Sewell" userId="c802df42025d5e1f" providerId="LiveId" clId="{002C42D4-FE1E-4E08-97B8-16D7AF92E644}" dt="2022-10-05T15:38:32.475" v="21"/>
        <pc:sldMkLst>
          <pc:docMk/>
          <pc:sldMk cId="2493242452" sldId="678"/>
        </pc:sldMkLst>
        <pc:spChg chg="del">
          <ac:chgData name="Rob Sewell" userId="c802df42025d5e1f" providerId="LiveId" clId="{002C42D4-FE1E-4E08-97B8-16D7AF92E644}" dt="2022-10-05T15:38:32.475" v="21"/>
          <ac:spMkLst>
            <pc:docMk/>
            <pc:sldMk cId="2493242452" sldId="678"/>
            <ac:spMk id="73" creationId="{665DBBEF-238B-476B-96AB-8AAC3224ECEA}"/>
          </ac:spMkLst>
        </pc:spChg>
        <pc:spChg chg="del">
          <ac:chgData name="Rob Sewell" userId="c802df42025d5e1f" providerId="LiveId" clId="{002C42D4-FE1E-4E08-97B8-16D7AF92E644}" dt="2022-10-05T15:38:32.475" v="21"/>
          <ac:spMkLst>
            <pc:docMk/>
            <pc:sldMk cId="2493242452" sldId="678"/>
            <ac:spMk id="75" creationId="{3FCFB1DE-0B7E-48CC-BA90-B2AB0889F9D6}"/>
          </ac:spMkLst>
        </pc:spChg>
      </pc:sldChg>
      <pc:sldChg chg="delSp add setBg delDesignElem">
        <pc:chgData name="Rob Sewell" userId="c802df42025d5e1f" providerId="LiveId" clId="{002C42D4-FE1E-4E08-97B8-16D7AF92E644}" dt="2022-10-05T15:36:59.197" v="11"/>
        <pc:sldMkLst>
          <pc:docMk/>
          <pc:sldMk cId="2301795144" sldId="684"/>
        </pc:sldMkLst>
        <pc:spChg chg="del">
          <ac:chgData name="Rob Sewell" userId="c802df42025d5e1f" providerId="LiveId" clId="{002C42D4-FE1E-4E08-97B8-16D7AF92E644}" dt="2022-10-05T15:36:59.197" v="11"/>
          <ac:spMkLst>
            <pc:docMk/>
            <pc:sldMk cId="2301795144" sldId="684"/>
            <ac:spMk id="28" creationId="{A2509F26-B5DC-4BA7-B476-4CB044237A2E}"/>
          </ac:spMkLst>
        </pc:spChg>
        <pc:spChg chg="del">
          <ac:chgData name="Rob Sewell" userId="c802df42025d5e1f" providerId="LiveId" clId="{002C42D4-FE1E-4E08-97B8-16D7AF92E644}" dt="2022-10-05T15:36:59.197" v="11"/>
          <ac:spMkLst>
            <pc:docMk/>
            <pc:sldMk cId="2301795144" sldId="684"/>
            <ac:spMk id="29" creationId="{DB103EB1-B135-4526-B883-33228FC27FF1}"/>
          </ac:spMkLst>
        </pc:spChg>
      </pc:sldChg>
      <pc:sldChg chg="delSp add setBg delDesignElem">
        <pc:chgData name="Rob Sewell" userId="c802df42025d5e1f" providerId="LiveId" clId="{002C42D4-FE1E-4E08-97B8-16D7AF92E644}" dt="2022-10-05T15:38:14.198" v="17"/>
        <pc:sldMkLst>
          <pc:docMk/>
          <pc:sldMk cId="1116372955" sldId="686"/>
        </pc:sldMkLst>
        <pc:spChg chg="del">
          <ac:chgData name="Rob Sewell" userId="c802df42025d5e1f" providerId="LiveId" clId="{002C42D4-FE1E-4E08-97B8-16D7AF92E644}" dt="2022-10-05T15:38:14.198" v="17"/>
          <ac:spMkLst>
            <pc:docMk/>
            <pc:sldMk cId="1116372955" sldId="686"/>
            <ac:spMk id="47" creationId="{B0792D4F-247E-46FE-85FC-881DEFA41D94}"/>
          </ac:spMkLst>
        </pc:spChg>
        <pc:spChg chg="del">
          <ac:chgData name="Rob Sewell" userId="c802df42025d5e1f" providerId="LiveId" clId="{002C42D4-FE1E-4E08-97B8-16D7AF92E644}" dt="2022-10-05T15:38:14.198" v="17"/>
          <ac:spMkLst>
            <pc:docMk/>
            <pc:sldMk cId="1116372955" sldId="686"/>
            <ac:spMk id="48" creationId="{FA3CD3A3-D3C1-4567-BEC0-3A50E9A3A630}"/>
          </ac:spMkLst>
        </pc:spChg>
        <pc:cxnChg chg="del">
          <ac:chgData name="Rob Sewell" userId="c802df42025d5e1f" providerId="LiveId" clId="{002C42D4-FE1E-4E08-97B8-16D7AF92E644}" dt="2022-10-05T15:38:14.198" v="17"/>
          <ac:cxnSpMkLst>
            <pc:docMk/>
            <pc:sldMk cId="1116372955" sldId="686"/>
            <ac:cxnSpMk id="54" creationId="{B56D13EF-D431-4D0F-BFFC-1B5A686FF9BD}"/>
          </ac:cxnSpMkLst>
        </pc:cxnChg>
      </pc:sldChg>
      <pc:sldChg chg="delSp add setBg delDesignElem">
        <pc:chgData name="Rob Sewell" userId="c802df42025d5e1f" providerId="LiveId" clId="{002C42D4-FE1E-4E08-97B8-16D7AF92E644}" dt="2022-10-05T15:38:32.475" v="21"/>
        <pc:sldMkLst>
          <pc:docMk/>
          <pc:sldMk cId="13783904" sldId="688"/>
        </pc:sldMkLst>
        <pc:spChg chg="del">
          <ac:chgData name="Rob Sewell" userId="c802df42025d5e1f" providerId="LiveId" clId="{002C42D4-FE1E-4E08-97B8-16D7AF92E644}" dt="2022-10-05T15:38:32.475" v="21"/>
          <ac:spMkLst>
            <pc:docMk/>
            <pc:sldMk cId="13783904" sldId="688"/>
            <ac:spMk id="73" creationId="{665DBBEF-238B-476B-96AB-8AAC3224ECEA}"/>
          </ac:spMkLst>
        </pc:spChg>
        <pc:spChg chg="del">
          <ac:chgData name="Rob Sewell" userId="c802df42025d5e1f" providerId="LiveId" clId="{002C42D4-FE1E-4E08-97B8-16D7AF92E644}" dt="2022-10-05T15:38:32.475" v="21"/>
          <ac:spMkLst>
            <pc:docMk/>
            <pc:sldMk cId="13783904" sldId="688"/>
            <ac:spMk id="75" creationId="{3FCFB1DE-0B7E-48CC-BA90-B2AB0889F9D6}"/>
          </ac:spMkLst>
        </pc:spChg>
      </pc:sldChg>
      <pc:sldChg chg="delSp modSp add mod setBg delDesignElem">
        <pc:chgData name="Rob Sewell" userId="c802df42025d5e1f" providerId="LiveId" clId="{002C42D4-FE1E-4E08-97B8-16D7AF92E644}" dt="2022-10-13T10:15:42.183" v="28" actId="1076"/>
        <pc:sldMkLst>
          <pc:docMk/>
          <pc:sldMk cId="3340429067" sldId="691"/>
        </pc:sldMkLst>
        <pc:spChg chg="del">
          <ac:chgData name="Rob Sewell" userId="c802df42025d5e1f" providerId="LiveId" clId="{002C42D4-FE1E-4E08-97B8-16D7AF92E644}" dt="2022-10-05T15:38:32.475" v="21"/>
          <ac:spMkLst>
            <pc:docMk/>
            <pc:sldMk cId="3340429067" sldId="691"/>
            <ac:spMk id="11" creationId="{D4771268-CB57-404A-9271-370EB28F6090}"/>
          </ac:spMkLst>
        </pc:spChg>
        <pc:picChg chg="mod">
          <ac:chgData name="Rob Sewell" userId="c802df42025d5e1f" providerId="LiveId" clId="{002C42D4-FE1E-4E08-97B8-16D7AF92E644}" dt="2022-10-13T10:15:42.183" v="28" actId="1076"/>
          <ac:picMkLst>
            <pc:docMk/>
            <pc:sldMk cId="3340429067" sldId="691"/>
            <ac:picMk id="4" creationId="{7A5B9E40-016A-4FDB-87FE-EE24A7F59887}"/>
          </ac:picMkLst>
        </pc:picChg>
      </pc:sldChg>
      <pc:sldChg chg="add">
        <pc:chgData name="Rob Sewell" userId="c802df42025d5e1f" providerId="LiveId" clId="{002C42D4-FE1E-4E08-97B8-16D7AF92E644}" dt="2022-10-05T15:38:14.198" v="17"/>
        <pc:sldMkLst>
          <pc:docMk/>
          <pc:sldMk cId="1383879241" sldId="696"/>
        </pc:sldMkLst>
      </pc:sldChg>
      <pc:sldChg chg="add">
        <pc:chgData name="Rob Sewell" userId="c802df42025d5e1f" providerId="LiveId" clId="{002C42D4-FE1E-4E08-97B8-16D7AF92E644}" dt="2022-10-05T15:38:14.198" v="17"/>
        <pc:sldMkLst>
          <pc:docMk/>
          <pc:sldMk cId="3786085356" sldId="698"/>
        </pc:sldMkLst>
      </pc:sldChg>
      <pc:sldChg chg="add">
        <pc:chgData name="Rob Sewell" userId="c802df42025d5e1f" providerId="LiveId" clId="{002C42D4-FE1E-4E08-97B8-16D7AF92E644}" dt="2022-10-05T15:38:14.198" v="17"/>
        <pc:sldMkLst>
          <pc:docMk/>
          <pc:sldMk cId="3440742690" sldId="699"/>
        </pc:sldMkLst>
      </pc:sldChg>
      <pc:sldChg chg="add">
        <pc:chgData name="Rob Sewell" userId="c802df42025d5e1f" providerId="LiveId" clId="{002C42D4-FE1E-4E08-97B8-16D7AF92E644}" dt="2022-10-05T15:38:14.198" v="17"/>
        <pc:sldMkLst>
          <pc:docMk/>
          <pc:sldMk cId="160266771" sldId="700"/>
        </pc:sldMkLst>
      </pc:sldChg>
      <pc:sldChg chg="add">
        <pc:chgData name="Rob Sewell" userId="c802df42025d5e1f" providerId="LiveId" clId="{002C42D4-FE1E-4E08-97B8-16D7AF92E644}" dt="2022-10-05T15:38:14.198" v="17"/>
        <pc:sldMkLst>
          <pc:docMk/>
          <pc:sldMk cId="2941434309" sldId="701"/>
        </pc:sldMkLst>
      </pc:sldChg>
      <pc:sldChg chg="add">
        <pc:chgData name="Rob Sewell" userId="c802df42025d5e1f" providerId="LiveId" clId="{002C42D4-FE1E-4E08-97B8-16D7AF92E644}" dt="2022-10-05T15:38:14.198" v="17"/>
        <pc:sldMkLst>
          <pc:docMk/>
          <pc:sldMk cId="1166148133" sldId="702"/>
        </pc:sldMkLst>
      </pc:sldChg>
      <pc:sldChg chg="delSp add setBg delDesignElem">
        <pc:chgData name="Rob Sewell" userId="c802df42025d5e1f" providerId="LiveId" clId="{002C42D4-FE1E-4E08-97B8-16D7AF92E644}" dt="2022-10-05T15:38:14.198" v="17"/>
        <pc:sldMkLst>
          <pc:docMk/>
          <pc:sldMk cId="1212067352" sldId="703"/>
        </pc:sldMkLst>
        <pc:spChg chg="del">
          <ac:chgData name="Rob Sewell" userId="c802df42025d5e1f" providerId="LiveId" clId="{002C42D4-FE1E-4E08-97B8-16D7AF92E644}" dt="2022-10-05T15:38:14.198" v="17"/>
          <ac:spMkLst>
            <pc:docMk/>
            <pc:sldMk cId="1212067352" sldId="703"/>
            <ac:spMk id="11" creationId="{04812C46-200A-4DEB-A05E-3ED6C68C2387}"/>
          </ac:spMkLst>
        </pc:spChg>
        <pc:spChg chg="del">
          <ac:chgData name="Rob Sewell" userId="c802df42025d5e1f" providerId="LiveId" clId="{002C42D4-FE1E-4E08-97B8-16D7AF92E644}" dt="2022-10-05T15:38:14.198" v="17"/>
          <ac:spMkLst>
            <pc:docMk/>
            <pc:sldMk cId="1212067352" sldId="703"/>
            <ac:spMk id="12" creationId="{D1EA859B-E555-4109-94F3-6700E046E008}"/>
          </ac:spMkLst>
        </pc:spChg>
      </pc:sldChg>
    </pc:docChg>
  </pc:docChgLst>
  <pc:docChgLst>
    <pc:chgData name="Jess Pomfret" userId="20acbb136427dec8" providerId="LiveId" clId="{6BF5AE11-4ACE-4AFF-B34C-FB1B04125E18}"/>
    <pc:docChg chg="undo custSel addSld modSld sldOrd">
      <pc:chgData name="Jess Pomfret" userId="20acbb136427dec8" providerId="LiveId" clId="{6BF5AE11-4ACE-4AFF-B34C-FB1B04125E18}" dt="2022-10-13T12:06:03.859" v="167" actId="729"/>
      <pc:docMkLst>
        <pc:docMk/>
      </pc:docMkLst>
      <pc:sldChg chg="mod modShow">
        <pc:chgData name="Jess Pomfret" userId="20acbb136427dec8" providerId="LiveId" clId="{6BF5AE11-4ACE-4AFF-B34C-FB1B04125E18}" dt="2022-10-10T13:54:03.508" v="48" actId="729"/>
        <pc:sldMkLst>
          <pc:docMk/>
          <pc:sldMk cId="1105271378" sldId="256"/>
        </pc:sldMkLst>
      </pc:sldChg>
      <pc:sldChg chg="modSp add mod ord">
        <pc:chgData name="Jess Pomfret" userId="20acbb136427dec8" providerId="LiveId" clId="{6BF5AE11-4ACE-4AFF-B34C-FB1B04125E18}" dt="2022-10-10T13:57:02.009" v="107" actId="179"/>
        <pc:sldMkLst>
          <pc:docMk/>
          <pc:sldMk cId="529279411" sldId="289"/>
        </pc:sldMkLst>
        <pc:spChg chg="mod">
          <ac:chgData name="Jess Pomfret" userId="20acbb136427dec8" providerId="LiveId" clId="{6BF5AE11-4ACE-4AFF-B34C-FB1B04125E18}" dt="2022-10-10T13:57:02.009" v="107" actId="179"/>
          <ac:spMkLst>
            <pc:docMk/>
            <pc:sldMk cId="529279411" sldId="289"/>
            <ac:spMk id="25" creationId="{B993E4D5-4AD0-4740-096D-6822944C8FF6}"/>
          </ac:spMkLst>
        </pc:spChg>
      </pc:sldChg>
      <pc:sldChg chg="modSp add mod">
        <pc:chgData name="Jess Pomfret" userId="20acbb136427dec8" providerId="LiveId" clId="{6BF5AE11-4ACE-4AFF-B34C-FB1B04125E18}" dt="2022-10-10T13:52:59.183" v="43" actId="20577"/>
        <pc:sldMkLst>
          <pc:docMk/>
          <pc:sldMk cId="3898447929" sldId="292"/>
        </pc:sldMkLst>
        <pc:spChg chg="mod">
          <ac:chgData name="Jess Pomfret" userId="20acbb136427dec8" providerId="LiveId" clId="{6BF5AE11-4ACE-4AFF-B34C-FB1B04125E18}" dt="2022-10-10T13:52:51.409" v="16" actId="20577"/>
          <ac:spMkLst>
            <pc:docMk/>
            <pc:sldMk cId="3898447929" sldId="292"/>
            <ac:spMk id="7" creationId="{93A3B864-5E85-99D2-93E5-5CA1F4F35DC7}"/>
          </ac:spMkLst>
        </pc:spChg>
        <pc:spChg chg="mod">
          <ac:chgData name="Jess Pomfret" userId="20acbb136427dec8" providerId="LiveId" clId="{6BF5AE11-4ACE-4AFF-B34C-FB1B04125E18}" dt="2022-10-10T13:52:59.183" v="43" actId="20577"/>
          <ac:spMkLst>
            <pc:docMk/>
            <pc:sldMk cId="3898447929" sldId="292"/>
            <ac:spMk id="9" creationId="{485E0237-B9A1-0B58-E0AA-05EF84817EB4}"/>
          </ac:spMkLst>
        </pc:spChg>
      </pc:sldChg>
      <pc:sldChg chg="add">
        <pc:chgData name="Jess Pomfret" userId="20acbb136427dec8" providerId="LiveId" clId="{6BF5AE11-4ACE-4AFF-B34C-FB1B04125E18}" dt="2022-10-10T13:53:08.452" v="44"/>
        <pc:sldMkLst>
          <pc:docMk/>
          <pc:sldMk cId="66073738" sldId="296"/>
        </pc:sldMkLst>
      </pc:sldChg>
      <pc:sldChg chg="modSp add mod">
        <pc:chgData name="Jess Pomfret" userId="20acbb136427dec8" providerId="LiveId" clId="{6BF5AE11-4ACE-4AFF-B34C-FB1B04125E18}" dt="2022-10-10T13:52:29.903" v="10" actId="27636"/>
        <pc:sldMkLst>
          <pc:docMk/>
          <pc:sldMk cId="282049359" sldId="297"/>
        </pc:sldMkLst>
        <pc:spChg chg="mod">
          <ac:chgData name="Jess Pomfret" userId="20acbb136427dec8" providerId="LiveId" clId="{6BF5AE11-4ACE-4AFF-B34C-FB1B04125E18}" dt="2022-10-10T13:52:29.903" v="10" actId="27636"/>
          <ac:spMkLst>
            <pc:docMk/>
            <pc:sldMk cId="282049359" sldId="297"/>
            <ac:spMk id="2" creationId="{08A122A2-8564-3697-CA8D-7EA8710541FE}"/>
          </ac:spMkLst>
        </pc:spChg>
      </pc:sldChg>
      <pc:sldChg chg="ord">
        <pc:chgData name="Jess Pomfret" userId="20acbb136427dec8" providerId="LiveId" clId="{6BF5AE11-4ACE-4AFF-B34C-FB1B04125E18}" dt="2022-10-06T13:13:30.392" v="3"/>
        <pc:sldMkLst>
          <pc:docMk/>
          <pc:sldMk cId="2201695551" sldId="622"/>
        </pc:sldMkLst>
      </pc:sldChg>
      <pc:sldChg chg="mod modShow">
        <pc:chgData name="Jess Pomfret" userId="20acbb136427dec8" providerId="LiveId" clId="{6BF5AE11-4ACE-4AFF-B34C-FB1B04125E18}" dt="2022-10-06T13:12:58.941" v="2" actId="729"/>
        <pc:sldMkLst>
          <pc:docMk/>
          <pc:sldMk cId="50257884" sldId="665"/>
        </pc:sldMkLst>
      </pc:sldChg>
      <pc:sldChg chg="ord">
        <pc:chgData name="Jess Pomfret" userId="20acbb136427dec8" providerId="LiveId" clId="{6BF5AE11-4ACE-4AFF-B34C-FB1B04125E18}" dt="2022-10-06T13:13:33.834" v="7"/>
        <pc:sldMkLst>
          <pc:docMk/>
          <pc:sldMk cId="2493242452" sldId="678"/>
        </pc:sldMkLst>
      </pc:sldChg>
      <pc:sldChg chg="ord">
        <pc:chgData name="Jess Pomfret" userId="20acbb136427dec8" providerId="LiveId" clId="{6BF5AE11-4ACE-4AFF-B34C-FB1B04125E18}" dt="2022-10-06T13:13:35.071" v="8"/>
        <pc:sldMkLst>
          <pc:docMk/>
          <pc:sldMk cId="13783904" sldId="688"/>
        </pc:sldMkLst>
      </pc:sldChg>
      <pc:sldChg chg="ord">
        <pc:chgData name="Jess Pomfret" userId="20acbb136427dec8" providerId="LiveId" clId="{6BF5AE11-4ACE-4AFF-B34C-FB1B04125E18}" dt="2022-10-06T13:13:31.787" v="5"/>
        <pc:sldMkLst>
          <pc:docMk/>
          <pc:sldMk cId="3340429067" sldId="691"/>
        </pc:sldMkLst>
      </pc:sldChg>
      <pc:sldChg chg="mod modShow">
        <pc:chgData name="Jess Pomfret" userId="20acbb136427dec8" providerId="LiveId" clId="{6BF5AE11-4ACE-4AFF-B34C-FB1B04125E18}" dt="2022-10-13T12:06:03.859" v="167" actId="729"/>
        <pc:sldMkLst>
          <pc:docMk/>
          <pc:sldMk cId="3786085356" sldId="698"/>
        </pc:sldMkLst>
      </pc:sldChg>
      <pc:sldChg chg="modSp mod">
        <pc:chgData name="Jess Pomfret" userId="20acbb136427dec8" providerId="LiveId" clId="{6BF5AE11-4ACE-4AFF-B34C-FB1B04125E18}" dt="2022-10-13T06:01:40.248" v="109" actId="1076"/>
        <pc:sldMkLst>
          <pc:docMk/>
          <pc:sldMk cId="1212067352" sldId="703"/>
        </pc:sldMkLst>
        <pc:spChg chg="mod">
          <ac:chgData name="Jess Pomfret" userId="20acbb136427dec8" providerId="LiveId" clId="{6BF5AE11-4ACE-4AFF-B34C-FB1B04125E18}" dt="2022-10-13T06:01:40.248" v="109" actId="1076"/>
          <ac:spMkLst>
            <pc:docMk/>
            <pc:sldMk cId="1212067352" sldId="703"/>
            <ac:spMk id="17" creationId="{EF8410A7-A8C6-A9A8-7BA4-75855F237407}"/>
          </ac:spMkLst>
        </pc:spChg>
        <pc:picChg chg="mod">
          <ac:chgData name="Jess Pomfret" userId="20acbb136427dec8" providerId="LiveId" clId="{6BF5AE11-4ACE-4AFF-B34C-FB1B04125E18}" dt="2022-10-13T06:01:09.998" v="108" actId="14100"/>
          <ac:picMkLst>
            <pc:docMk/>
            <pc:sldMk cId="1212067352" sldId="703"/>
            <ac:picMk id="9" creationId="{C0487FB6-01D3-A3B0-0A5F-EEF85703F02F}"/>
          </ac:picMkLst>
        </pc:picChg>
      </pc:sldChg>
      <pc:sldChg chg="addSp delSp modSp new mod setBg addAnim delAnim modAnim">
        <pc:chgData name="Jess Pomfret" userId="20acbb136427dec8" providerId="LiveId" clId="{6BF5AE11-4ACE-4AFF-B34C-FB1B04125E18}" dt="2022-10-13T06:10:01.633" v="161"/>
        <pc:sldMkLst>
          <pc:docMk/>
          <pc:sldMk cId="3723208480" sldId="704"/>
        </pc:sldMkLst>
        <pc:spChg chg="mod">
          <ac:chgData name="Jess Pomfret" userId="20acbb136427dec8" providerId="LiveId" clId="{6BF5AE11-4ACE-4AFF-B34C-FB1B04125E18}" dt="2022-10-13T06:09:22.781" v="156" actId="403"/>
          <ac:spMkLst>
            <pc:docMk/>
            <pc:sldMk cId="3723208480" sldId="704"/>
            <ac:spMk id="2" creationId="{7BC96135-C0FA-BE83-F21D-1D61D839C7B2}"/>
          </ac:spMkLst>
        </pc:spChg>
        <pc:spChg chg="mod ord">
          <ac:chgData name="Jess Pomfret" userId="20acbb136427dec8" providerId="LiveId" clId="{6BF5AE11-4ACE-4AFF-B34C-FB1B04125E18}" dt="2022-10-13T06:09:29.074" v="157" actId="1076"/>
          <ac:spMkLst>
            <pc:docMk/>
            <pc:sldMk cId="3723208480" sldId="704"/>
            <ac:spMk id="3" creationId="{B68C4E6C-A0DE-73BB-CDB0-1F09748CDBD0}"/>
          </ac:spMkLst>
        </pc:spChg>
        <pc:spChg chg="add del">
          <ac:chgData name="Jess Pomfret" userId="20acbb136427dec8" providerId="LiveId" clId="{6BF5AE11-4ACE-4AFF-B34C-FB1B04125E18}" dt="2022-10-13T06:08:04.849" v="126" actId="22"/>
          <ac:spMkLst>
            <pc:docMk/>
            <pc:sldMk cId="3723208480" sldId="704"/>
            <ac:spMk id="5" creationId="{E0B3114F-C0DA-3398-90EE-2C3D7D23A5D6}"/>
          </ac:spMkLst>
        </pc:spChg>
        <pc:spChg chg="add del">
          <ac:chgData name="Jess Pomfret" userId="20acbb136427dec8" providerId="LiveId" clId="{6BF5AE11-4ACE-4AFF-B34C-FB1B04125E18}" dt="2022-10-13T06:08:23.360" v="133" actId="26606"/>
          <ac:spMkLst>
            <pc:docMk/>
            <pc:sldMk cId="3723208480" sldId="704"/>
            <ac:spMk id="14" creationId="{7F57BEA8-497D-4AA8-8A18-BDCD696B25FE}"/>
          </ac:spMkLst>
        </pc:spChg>
        <pc:spChg chg="add del">
          <ac:chgData name="Jess Pomfret" userId="20acbb136427dec8" providerId="LiveId" clId="{6BF5AE11-4ACE-4AFF-B34C-FB1B04125E18}" dt="2022-10-13T06:08:33.181" v="135" actId="26606"/>
          <ac:spMkLst>
            <pc:docMk/>
            <pc:sldMk cId="3723208480" sldId="704"/>
            <ac:spMk id="21" creationId="{23D09407-53BC-485E-B4CE-BC5E4FC4B25B}"/>
          </ac:spMkLst>
        </pc:spChg>
        <pc:spChg chg="add del">
          <ac:chgData name="Jess Pomfret" userId="20acbb136427dec8" providerId="LiveId" clId="{6BF5AE11-4ACE-4AFF-B34C-FB1B04125E18}" dt="2022-10-13T06:08:33.181" v="135" actId="26606"/>
          <ac:spMkLst>
            <pc:docMk/>
            <pc:sldMk cId="3723208480" sldId="704"/>
            <ac:spMk id="27" creationId="{921DB988-49FC-4608-B0A2-E2F3A4019041}"/>
          </ac:spMkLst>
        </pc:spChg>
        <pc:spChg chg="add del">
          <ac:chgData name="Jess Pomfret" userId="20acbb136427dec8" providerId="LiveId" clId="{6BF5AE11-4ACE-4AFF-B34C-FB1B04125E18}" dt="2022-10-13T06:08:35.920" v="138" actId="26606"/>
          <ac:spMkLst>
            <pc:docMk/>
            <pc:sldMk cId="3723208480" sldId="704"/>
            <ac:spMk id="31" creationId="{870A1295-61BC-4214-AA3E-D396673024D0}"/>
          </ac:spMkLst>
        </pc:spChg>
        <pc:spChg chg="add del">
          <ac:chgData name="Jess Pomfret" userId="20acbb136427dec8" providerId="LiveId" clId="{6BF5AE11-4ACE-4AFF-B34C-FB1B04125E18}" dt="2022-10-13T06:08:36.981" v="141" actId="26606"/>
          <ac:spMkLst>
            <pc:docMk/>
            <pc:sldMk cId="3723208480" sldId="704"/>
            <ac:spMk id="37" creationId="{74426AB7-D619-4515-962A-BC83909EC015}"/>
          </ac:spMkLst>
        </pc:spChg>
        <pc:spChg chg="add del">
          <ac:chgData name="Jess Pomfret" userId="20acbb136427dec8" providerId="LiveId" clId="{6BF5AE11-4ACE-4AFF-B34C-FB1B04125E18}" dt="2022-10-13T06:08:36.981" v="141" actId="26606"/>
          <ac:spMkLst>
            <pc:docMk/>
            <pc:sldMk cId="3723208480" sldId="704"/>
            <ac:spMk id="38" creationId="{DE47DF98-723F-4AAC-ABCF-CACBC438F78F}"/>
          </ac:spMkLst>
        </pc:spChg>
        <pc:spChg chg="add del">
          <ac:chgData name="Jess Pomfret" userId="20acbb136427dec8" providerId="LiveId" clId="{6BF5AE11-4ACE-4AFF-B34C-FB1B04125E18}" dt="2022-10-13T06:08:43.639" v="143" actId="26606"/>
          <ac:spMkLst>
            <pc:docMk/>
            <pc:sldMk cId="3723208480" sldId="704"/>
            <ac:spMk id="41" creationId="{19D32F93-50AC-4C46-A5DB-291C60DDB7BD}"/>
          </ac:spMkLst>
        </pc:spChg>
        <pc:spChg chg="add del">
          <ac:chgData name="Jess Pomfret" userId="20acbb136427dec8" providerId="LiveId" clId="{6BF5AE11-4ACE-4AFF-B34C-FB1B04125E18}" dt="2022-10-13T06:08:43.639" v="143" actId="26606"/>
          <ac:spMkLst>
            <pc:docMk/>
            <pc:sldMk cId="3723208480" sldId="704"/>
            <ac:spMk id="42" creationId="{827DC2C4-B485-428A-BF4A-472D2967F47F}"/>
          </ac:spMkLst>
        </pc:spChg>
        <pc:spChg chg="add del">
          <ac:chgData name="Jess Pomfret" userId="20acbb136427dec8" providerId="LiveId" clId="{6BF5AE11-4ACE-4AFF-B34C-FB1B04125E18}" dt="2022-10-13T06:08:43.639" v="143" actId="26606"/>
          <ac:spMkLst>
            <pc:docMk/>
            <pc:sldMk cId="3723208480" sldId="704"/>
            <ac:spMk id="43" creationId="{EE04B5EB-F158-4507-90DD-BD23620C7CC9}"/>
          </ac:spMkLst>
        </pc:spChg>
        <pc:grpChg chg="add del">
          <ac:chgData name="Jess Pomfret" userId="20acbb136427dec8" providerId="LiveId" clId="{6BF5AE11-4ACE-4AFF-B34C-FB1B04125E18}" dt="2022-10-13T06:08:33.181" v="135" actId="26606"/>
          <ac:grpSpMkLst>
            <pc:docMk/>
            <pc:sldMk cId="3723208480" sldId="704"/>
            <ac:grpSpMk id="22" creationId="{383C2651-AE0C-4AE4-8725-E2F9414FE219}"/>
          </ac:grpSpMkLst>
        </pc:grpChg>
        <pc:grpChg chg="add del">
          <ac:chgData name="Jess Pomfret" userId="20acbb136427dec8" providerId="LiveId" clId="{6BF5AE11-4ACE-4AFF-B34C-FB1B04125E18}" dt="2022-10-13T06:08:33.181" v="135" actId="26606"/>
          <ac:grpSpMkLst>
            <pc:docMk/>
            <pc:sldMk cId="3723208480" sldId="704"/>
            <ac:grpSpMk id="28" creationId="{E9B930FD-8671-4C4C-ADCF-73AC1D0CD417}"/>
          </ac:grpSpMkLst>
        </pc:grpChg>
        <pc:grpChg chg="add del">
          <ac:chgData name="Jess Pomfret" userId="20acbb136427dec8" providerId="LiveId" clId="{6BF5AE11-4ACE-4AFF-B34C-FB1B04125E18}" dt="2022-10-13T06:08:35.920" v="138" actId="26606"/>
          <ac:grpSpMkLst>
            <pc:docMk/>
            <pc:sldMk cId="3723208480" sldId="704"/>
            <ac:grpSpMk id="32" creationId="{0B139475-2B26-4CA9-9413-DE741E49F7BB}"/>
          </ac:grpSpMkLst>
        </pc:grpChg>
        <pc:picChg chg="add mod ord">
          <ac:chgData name="Jess Pomfret" userId="20acbb136427dec8" providerId="LiveId" clId="{6BF5AE11-4ACE-4AFF-B34C-FB1B04125E18}" dt="2022-10-13T06:09:41.673" v="160" actId="14100"/>
          <ac:picMkLst>
            <pc:docMk/>
            <pc:sldMk cId="3723208480" sldId="704"/>
            <ac:picMk id="7" creationId="{24A08CA6-A9AE-EE8F-7ECF-67AB4E524827}"/>
          </ac:picMkLst>
        </pc:picChg>
        <pc:cxnChg chg="add del">
          <ac:chgData name="Jess Pomfret" userId="20acbb136427dec8" providerId="LiveId" clId="{6BF5AE11-4ACE-4AFF-B34C-FB1B04125E18}" dt="2022-10-13T06:08:23.360" v="133" actId="26606"/>
          <ac:cxnSpMkLst>
            <pc:docMk/>
            <pc:sldMk cId="3723208480" sldId="704"/>
            <ac:cxnSpMk id="12" creationId="{D2E961F1-4A28-4A5F-BBD4-6E400E5E6C75}"/>
          </ac:cxnSpMkLst>
        </pc:cxnChg>
        <pc:cxnChg chg="add del">
          <ac:chgData name="Jess Pomfret" userId="20acbb136427dec8" providerId="LiveId" clId="{6BF5AE11-4ACE-4AFF-B34C-FB1B04125E18}" dt="2022-10-13T06:08:23.360" v="133" actId="26606"/>
          <ac:cxnSpMkLst>
            <pc:docMk/>
            <pc:sldMk cId="3723208480" sldId="704"/>
            <ac:cxnSpMk id="16" creationId="{A82415D3-DDE5-4D63-8CB3-23A5EC581B27}"/>
          </ac:cxnSpMkLst>
        </pc:cxnChg>
        <pc:cxnChg chg="add del">
          <ac:chgData name="Jess Pomfret" userId="20acbb136427dec8" providerId="LiveId" clId="{6BF5AE11-4ACE-4AFF-B34C-FB1B04125E18}" dt="2022-10-13T06:08:23.360" v="133" actId="26606"/>
          <ac:cxnSpMkLst>
            <pc:docMk/>
            <pc:sldMk cId="3723208480" sldId="704"/>
            <ac:cxnSpMk id="18" creationId="{AD7193FB-6AE6-4B3B-8F89-56B55DD63B4D}"/>
          </ac:cxnSpMkLst>
        </pc:cxnChg>
        <pc:cxnChg chg="add del">
          <ac:chgData name="Jess Pomfret" userId="20acbb136427dec8" providerId="LiveId" clId="{6BF5AE11-4ACE-4AFF-B34C-FB1B04125E18}" dt="2022-10-13T06:08:36.981" v="141" actId="26606"/>
          <ac:cxnSpMkLst>
            <pc:docMk/>
            <pc:sldMk cId="3723208480" sldId="704"/>
            <ac:cxnSpMk id="39" creationId="{EA29FC7C-9308-4FDE-8DCA-405668055B0F}"/>
          </ac:cxnSpMkLst>
        </pc:cxnChg>
      </pc:sldChg>
      <pc:sldChg chg="addSp delSp modSp add mod">
        <pc:chgData name="Jess Pomfret" userId="20acbb136427dec8" providerId="LiveId" clId="{6BF5AE11-4ACE-4AFF-B34C-FB1B04125E18}" dt="2022-10-13T12:02:28.437" v="166" actId="1035"/>
        <pc:sldMkLst>
          <pc:docMk/>
          <pc:sldMk cId="3162931846" sldId="705"/>
        </pc:sldMkLst>
        <pc:picChg chg="add mod">
          <ac:chgData name="Jess Pomfret" userId="20acbb136427dec8" providerId="LiveId" clId="{6BF5AE11-4ACE-4AFF-B34C-FB1B04125E18}" dt="2022-10-13T12:02:28.437" v="166" actId="1035"/>
          <ac:picMkLst>
            <pc:docMk/>
            <pc:sldMk cId="3162931846" sldId="705"/>
            <ac:picMk id="3" creationId="{C7676123-A7D4-F245-77DD-01A3FC9F21C0}"/>
          </ac:picMkLst>
        </pc:picChg>
        <pc:picChg chg="del">
          <ac:chgData name="Jess Pomfret" userId="20acbb136427dec8" providerId="LiveId" clId="{6BF5AE11-4ACE-4AFF-B34C-FB1B04125E18}" dt="2022-10-13T12:02:20.351" v="163" actId="478"/>
          <ac:picMkLst>
            <pc:docMk/>
            <pc:sldMk cId="3162931846" sldId="705"/>
            <ac:picMk id="9" creationId="{12830239-0D05-FD47-2C67-600858F6275F}"/>
          </ac:picMkLst>
        </pc:picChg>
      </pc:sldChg>
    </pc:docChg>
  </pc:docChgLst>
  <pc:docChgLst>
    <pc:chgData name="Rob Sewell" userId="c802df42025d5e1f" providerId="LiveId" clId="{AA9C16E8-6EA2-44CE-988D-05BE283C4BB6}"/>
    <pc:docChg chg="undo custSel modSld">
      <pc:chgData name="Rob Sewell" userId="c802df42025d5e1f" providerId="LiveId" clId="{AA9C16E8-6EA2-44CE-988D-05BE283C4BB6}" dt="2023-01-14T18:14:14.331" v="125" actId="1076"/>
      <pc:docMkLst>
        <pc:docMk/>
      </pc:docMkLst>
      <pc:sldChg chg="addSp delSp modSp mod">
        <pc:chgData name="Rob Sewell" userId="c802df42025d5e1f" providerId="LiveId" clId="{AA9C16E8-6EA2-44CE-988D-05BE283C4BB6}" dt="2023-01-14T18:14:14.331" v="125" actId="1076"/>
        <pc:sldMkLst>
          <pc:docMk/>
          <pc:sldMk cId="1346630225" sldId="670"/>
        </pc:sldMkLst>
        <pc:spChg chg="add del mod">
          <ac:chgData name="Rob Sewell" userId="c802df42025d5e1f" providerId="LiveId" clId="{AA9C16E8-6EA2-44CE-988D-05BE283C4BB6}" dt="2023-01-14T18:13:28.766" v="90" actId="478"/>
          <ac:spMkLst>
            <pc:docMk/>
            <pc:sldMk cId="1346630225" sldId="670"/>
            <ac:spMk id="2" creationId="{464B19E6-B54F-0EC6-37D5-4ED4636818BD}"/>
          </ac:spMkLst>
        </pc:spChg>
        <pc:spChg chg="add mod">
          <ac:chgData name="Rob Sewell" userId="c802df42025d5e1f" providerId="LiveId" clId="{AA9C16E8-6EA2-44CE-988D-05BE283C4BB6}" dt="2023-01-14T18:14:14.331" v="125" actId="1076"/>
          <ac:spMkLst>
            <pc:docMk/>
            <pc:sldMk cId="1346630225" sldId="670"/>
            <ac:spMk id="3" creationId="{D9EAB81F-AFCF-230F-B1F7-860BC8CF0DC6}"/>
          </ac:spMkLst>
        </pc:spChg>
        <pc:spChg chg="mod">
          <ac:chgData name="Rob Sewell" userId="c802df42025d5e1f" providerId="LiveId" clId="{AA9C16E8-6EA2-44CE-988D-05BE283C4BB6}" dt="2023-01-14T18:08:55.181" v="18" actId="20577"/>
          <ac:spMkLst>
            <pc:docMk/>
            <pc:sldMk cId="1346630225" sldId="670"/>
            <ac:spMk id="5" creationId="{8C30C6AB-91B5-7818-2A90-33866A2161BD}"/>
          </ac:spMkLst>
        </pc:spChg>
        <pc:spChg chg="mod">
          <ac:chgData name="Rob Sewell" userId="c802df42025d5e1f" providerId="LiveId" clId="{AA9C16E8-6EA2-44CE-988D-05BE283C4BB6}" dt="2023-01-14T18:11:15.931" v="53" actId="207"/>
          <ac:spMkLst>
            <pc:docMk/>
            <pc:sldMk cId="1346630225" sldId="670"/>
            <ac:spMk id="6" creationId="{2A28FA2B-86AC-65F0-9BB4-845966CC4928}"/>
          </ac:spMkLst>
        </pc:spChg>
        <pc:spChg chg="mod">
          <ac:chgData name="Rob Sewell" userId="c802df42025d5e1f" providerId="LiveId" clId="{AA9C16E8-6EA2-44CE-988D-05BE283C4BB6}" dt="2023-01-14T18:13:06.838" v="86" actId="1076"/>
          <ac:spMkLst>
            <pc:docMk/>
            <pc:sldMk cId="1346630225" sldId="670"/>
            <ac:spMk id="7" creationId="{1F6474CB-A36A-2AB2-C5EA-87150741C775}"/>
          </ac:spMkLst>
        </pc:spChg>
        <pc:spChg chg="mod">
          <ac:chgData name="Rob Sewell" userId="c802df42025d5e1f" providerId="LiveId" clId="{AA9C16E8-6EA2-44CE-988D-05BE283C4BB6}" dt="2023-01-14T18:09:32.283" v="19"/>
          <ac:spMkLst>
            <pc:docMk/>
            <pc:sldMk cId="1346630225" sldId="670"/>
            <ac:spMk id="10" creationId="{12F0BCCC-8548-67B7-BD0F-2CC67964366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0D1A51-76A4-4D89-9DDC-ED178C788CA4}" type="datetimeFigureOut">
              <a:rPr lang="en-GB" smtClean="0"/>
              <a:t>14/01/2023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94B90-BCD7-4B7E-8EF0-C5E2B41CF7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747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Please have this slide on display prior to your session beginning. Please make reference to the Cloud Skills Challenge.</a:t>
            </a:r>
          </a:p>
          <a:p>
            <a:endParaRPr lang="en-GB"/>
          </a:p>
          <a:p>
            <a:r>
              <a:rPr lang="en-GB"/>
              <a:t>A few minutes before your session begins, please then move to your ‘opening slide’.</a:t>
            </a:r>
          </a:p>
          <a:p>
            <a:endParaRPr lang="en-GB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>
                <a:latin typeface="Segoe UI"/>
                <a:cs typeface="Segoe UI"/>
              </a:rPr>
              <a:t>Take part in our Cloud Skills Challenge and earn swag when you complete 3 modules or more.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>
                <a:latin typeface="Segoe UI"/>
                <a:cs typeface="Segoe UI"/>
              </a:rPr>
              <a:t>You'll also be entered into a prize draw to win Surface Prizes! </a:t>
            </a:r>
            <a:endParaRPr lang="en-GB" sz="900" b="1" i="1">
              <a:solidFill>
                <a:srgbClr val="918D9A"/>
              </a:solidFill>
              <a:latin typeface="+mn-lt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b="1" i="1">
                <a:solidFill>
                  <a:srgbClr val="918D9A"/>
                </a:solidFill>
                <a:latin typeface="+mn-lt"/>
                <a:cs typeface="+mn-cs"/>
              </a:rPr>
              <a:t>Cloud Skills Challenge open until 15</a:t>
            </a:r>
            <a:r>
              <a:rPr lang="en-GB" sz="900" b="1" i="1" baseline="30000">
                <a:solidFill>
                  <a:srgbClr val="918D9A"/>
                </a:solidFill>
                <a:latin typeface="+mn-lt"/>
                <a:cs typeface="+mn-cs"/>
              </a:rPr>
              <a:t>th</a:t>
            </a:r>
            <a:r>
              <a:rPr lang="en-GB" sz="900" b="1" i="1">
                <a:solidFill>
                  <a:srgbClr val="918D9A"/>
                </a:solidFill>
                <a:latin typeface="+mn-lt"/>
                <a:cs typeface="+mn-cs"/>
              </a:rPr>
              <a:t> November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b="1" i="1">
                <a:solidFill>
                  <a:schemeClr val="bg2">
                    <a:lumMod val="75000"/>
                  </a:schemeClr>
                </a:solidFill>
                <a:latin typeface="Segoe UI"/>
                <a:cs typeface="Segoe UI"/>
              </a:rPr>
              <a:t>Swag &amp; Prizes can be sent only to UK addresses.</a:t>
            </a:r>
            <a:endParaRPr lang="en-GB" sz="900" b="1" i="1">
              <a:solidFill>
                <a:schemeClr val="bg2">
                  <a:lumMod val="75000"/>
                </a:schemeClr>
              </a:solidFill>
            </a:endParaRPr>
          </a:p>
          <a:p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020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Rob - We are not animals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5177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Jess</a:t>
            </a:r>
          </a:p>
          <a:p>
            <a:r>
              <a:rPr lang="en-US"/>
              <a:t>Docker image tags</a:t>
            </a:r>
          </a:p>
          <a:p>
            <a:r>
              <a:rPr lang="en-US"/>
              <a:t>Then the </a:t>
            </a:r>
            <a:r>
              <a:rPr lang="en-US" err="1"/>
              <a:t>devcontainer</a:t>
            </a:r>
            <a:r>
              <a:rPr lang="en-US"/>
              <a:t> will notice the configurations changed and when we rebuild it’ll pull new images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4270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Jess</a:t>
            </a:r>
          </a:p>
          <a:p>
            <a:endParaRPr lang="en-US"/>
          </a:p>
          <a:p>
            <a:r>
              <a:rPr lang="en-US"/>
              <a:t>On push paths – certain files that meant we wanted to rebuild container</a:t>
            </a:r>
          </a:p>
          <a:p>
            <a:r>
              <a:rPr lang="en-US" err="1"/>
              <a:t>Workflow_dispatch</a:t>
            </a:r>
            <a:r>
              <a:rPr lang="en-US"/>
              <a:t> – so we can run it manually</a:t>
            </a:r>
          </a:p>
          <a:p>
            <a:r>
              <a:rPr lang="en-US"/>
              <a:t>Bump version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7628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Jess</a:t>
            </a:r>
          </a:p>
          <a:p>
            <a:endParaRPr lang="en-US"/>
          </a:p>
          <a:p>
            <a:r>
              <a:rPr lang="en-GB" err="1"/>
              <a:t>Github</a:t>
            </a:r>
            <a:r>
              <a:rPr lang="en-GB"/>
              <a:t> secrets – following best practices not to store credentials in our repo</a:t>
            </a:r>
          </a:p>
          <a:p>
            <a:r>
              <a:rPr lang="en-GB"/>
              <a:t>Build-push-action – pushes containers to docker repo</a:t>
            </a:r>
          </a:p>
          <a:p>
            <a:r>
              <a:rPr lang="en-GB"/>
              <a:t>Find &amp; replace – 2 steps – couldn’t be bothered with the regex</a:t>
            </a:r>
          </a:p>
          <a:p>
            <a:r>
              <a:rPr lang="en-GB"/>
              <a:t>Add &amp; commit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4110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MANDATORY SLIDE – “Please use the QR code to provide session feedback.”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382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MANDATORY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040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Mandatory slide. Please ensure you refer to our sponsors – </a:t>
            </a:r>
          </a:p>
          <a:p>
            <a:endParaRPr lang="en-GB"/>
          </a:p>
          <a:p>
            <a:r>
              <a:rPr lang="en-GB" b="1"/>
              <a:t>“Without their sponsorship, the event couldn’t happen. Please check them out in the Expo Hall”.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070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We are not a couple, we have our own </a:t>
            </a:r>
            <a:r>
              <a:rPr lang="en-GB" err="1"/>
              <a:t>wifes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8C267-B879-4266-89DC-B65C70E8CCE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309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Rob</a:t>
            </a:r>
          </a:p>
          <a:p>
            <a:endParaRPr lang="en-GB"/>
          </a:p>
          <a:p>
            <a:r>
              <a:rPr lang="en-GB"/>
              <a:t>Want the  same environment for everyone and both of us without issues under our control </a:t>
            </a:r>
          </a:p>
          <a:p>
            <a:endParaRPr lang="en-GB"/>
          </a:p>
          <a:p>
            <a:r>
              <a:rPr lang="en-GB"/>
              <a:t>- Having the same extensions for example – Jess had Git graph and Rob </a:t>
            </a:r>
            <a:r>
              <a:rPr lang="en-GB" err="1"/>
              <a:t>didnt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2370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Jess</a:t>
            </a:r>
          </a:p>
          <a:p>
            <a:endParaRPr lang="en-US"/>
          </a:p>
          <a:p>
            <a:r>
              <a:rPr lang="en-US"/>
              <a:t>Run </a:t>
            </a:r>
            <a:r>
              <a:rPr lang="en-US" err="1"/>
              <a:t>VSCode</a:t>
            </a:r>
            <a:r>
              <a:rPr lang="en-US"/>
              <a:t> locally and connect to </a:t>
            </a:r>
            <a:endParaRPr lang="en-GB"/>
          </a:p>
          <a:p>
            <a:r>
              <a:rPr lang="en-US"/>
              <a:t>a docker container as a remote server</a:t>
            </a:r>
          </a:p>
          <a:p>
            <a:r>
              <a:rPr lang="en-US"/>
              <a:t>Setup the environment as code – then it can be used by anyone</a:t>
            </a:r>
          </a:p>
          <a:p>
            <a:r>
              <a:rPr lang="en-US"/>
              <a:t>Include vs extensions</a:t>
            </a:r>
          </a:p>
          <a:p>
            <a:endParaRPr lang="en-US"/>
          </a:p>
          <a:p>
            <a:r>
              <a:rPr lang="en-US"/>
              <a:t>Mount source code folder into container</a:t>
            </a:r>
          </a:p>
          <a:p>
            <a:endParaRPr lang="en-US"/>
          </a:p>
          <a:p>
            <a:r>
              <a:rPr lang="en-US"/>
              <a:t>Can install things inside the container that you need – and not have to install on your desktop</a:t>
            </a:r>
          </a:p>
          <a:p>
            <a:endParaRPr lang="en-US"/>
          </a:p>
          <a:p>
            <a:r>
              <a:rPr lang="en-US"/>
              <a:t>We have options for how we setup dev container</a:t>
            </a:r>
          </a:p>
          <a:p>
            <a:pPr marL="171450" indent="-171450">
              <a:buFontTx/>
              <a:buChar char="-"/>
            </a:pPr>
            <a:r>
              <a:rPr lang="en-US"/>
              <a:t>Could use ‘post create command’ in </a:t>
            </a:r>
            <a:r>
              <a:rPr lang="en-US" err="1"/>
              <a:t>devcontainer.json</a:t>
            </a:r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Or could bake it into the container image and build the </a:t>
            </a:r>
            <a:r>
              <a:rPr lang="en-US" err="1"/>
              <a:t>devcontainer</a:t>
            </a:r>
            <a:r>
              <a:rPr lang="en-US"/>
              <a:t> from that image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757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Jess</a:t>
            </a:r>
          </a:p>
          <a:p>
            <a:endParaRPr lang="en-US"/>
          </a:p>
          <a:p>
            <a:r>
              <a:rPr lang="en-US"/>
              <a:t>Run </a:t>
            </a:r>
            <a:r>
              <a:rPr lang="en-US" err="1"/>
              <a:t>VSCode</a:t>
            </a:r>
            <a:r>
              <a:rPr lang="en-US"/>
              <a:t> locally and connect to </a:t>
            </a:r>
            <a:endParaRPr lang="en-GB"/>
          </a:p>
          <a:p>
            <a:r>
              <a:rPr lang="en-US"/>
              <a:t>a docker container as a remote server</a:t>
            </a:r>
          </a:p>
          <a:p>
            <a:r>
              <a:rPr lang="en-US"/>
              <a:t>Setup the environment as code – then it can be used by anyone</a:t>
            </a:r>
          </a:p>
          <a:p>
            <a:r>
              <a:rPr lang="en-US"/>
              <a:t>Include vs extensions</a:t>
            </a:r>
          </a:p>
          <a:p>
            <a:endParaRPr lang="en-US"/>
          </a:p>
          <a:p>
            <a:r>
              <a:rPr lang="en-US"/>
              <a:t>Configuration as code</a:t>
            </a:r>
          </a:p>
          <a:p>
            <a:endParaRPr lang="en-US"/>
          </a:p>
          <a:p>
            <a:r>
              <a:rPr lang="en-US"/>
              <a:t>Mount source code folder into container</a:t>
            </a:r>
          </a:p>
          <a:p>
            <a:endParaRPr lang="en-US"/>
          </a:p>
          <a:p>
            <a:r>
              <a:rPr lang="en-US"/>
              <a:t>Can install things inside the container that you need – and not have to install on your desktop</a:t>
            </a:r>
          </a:p>
          <a:p>
            <a:endParaRPr lang="en-US"/>
          </a:p>
          <a:p>
            <a:r>
              <a:rPr lang="en-US"/>
              <a:t>We have options for how we setup dev container</a:t>
            </a:r>
          </a:p>
          <a:p>
            <a:pPr marL="171450" indent="-171450">
              <a:buFontTx/>
              <a:buChar char="-"/>
            </a:pPr>
            <a:r>
              <a:rPr lang="en-US"/>
              <a:t>Could use ‘post create command’ in </a:t>
            </a:r>
            <a:r>
              <a:rPr lang="en-US" err="1"/>
              <a:t>devcontainer.json</a:t>
            </a:r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Or could bake it into the container image and build the </a:t>
            </a:r>
            <a:r>
              <a:rPr lang="en-US" err="1"/>
              <a:t>devcontainer</a:t>
            </a:r>
            <a:r>
              <a:rPr lang="en-US"/>
              <a:t> from that image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6216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Jess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Just add a </a:t>
            </a:r>
            <a:r>
              <a:rPr lang="en-US" sz="1200" err="1"/>
              <a:t>devcontainer.json</a:t>
            </a:r>
            <a:r>
              <a:rPr lang="en-US" sz="1200"/>
              <a:t> and set it up how you want your environment to be</a:t>
            </a:r>
          </a:p>
          <a:p>
            <a:endParaRPr lang="en-GB"/>
          </a:p>
          <a:p>
            <a:r>
              <a:rPr lang="en-GB"/>
              <a:t>Anybody that opens the repo in </a:t>
            </a:r>
            <a:r>
              <a:rPr lang="en-GB" err="1"/>
              <a:t>VsCode</a:t>
            </a:r>
            <a:r>
              <a:rPr lang="en-GB"/>
              <a:t> – it’ll see this </a:t>
            </a:r>
            <a:r>
              <a:rPr lang="en-GB" err="1"/>
              <a:t>devcontainer.json</a:t>
            </a:r>
            <a:r>
              <a:rPr lang="en-GB"/>
              <a:t> file and prompt you to open in container – we’ll point that out in the demo</a:t>
            </a:r>
          </a:p>
          <a:p>
            <a:endParaRPr lang="en-GB"/>
          </a:p>
          <a:p>
            <a:r>
              <a:rPr lang="en-GB"/>
              <a:t>Workspace folder – where it’ll end up</a:t>
            </a:r>
          </a:p>
          <a:p>
            <a:r>
              <a:rPr lang="en-GB"/>
              <a:t>Service – is where we want to go - ‘the service you want to work on’</a:t>
            </a:r>
          </a:p>
          <a:p>
            <a:r>
              <a:rPr lang="en-GB"/>
              <a:t>Extensions –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104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94B90-BCD7-4B7E-8EF0-C5E2B41CF73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6135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9" Type="http://schemas.openxmlformats.org/officeDocument/2006/relationships/image" Target="../media/image42.png"/><Relationship Id="rId21" Type="http://schemas.openxmlformats.org/officeDocument/2006/relationships/image" Target="../media/image24.png"/><Relationship Id="rId34" Type="http://schemas.openxmlformats.org/officeDocument/2006/relationships/image" Target="../media/image37.png"/><Relationship Id="rId42" Type="http://schemas.openxmlformats.org/officeDocument/2006/relationships/image" Target="../media/image45.png"/><Relationship Id="rId47" Type="http://schemas.openxmlformats.org/officeDocument/2006/relationships/image" Target="../media/image50.png"/><Relationship Id="rId50" Type="http://schemas.openxmlformats.org/officeDocument/2006/relationships/image" Target="../media/image53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9" Type="http://schemas.openxmlformats.org/officeDocument/2006/relationships/image" Target="../media/image32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32" Type="http://schemas.openxmlformats.org/officeDocument/2006/relationships/image" Target="../media/image35.png"/><Relationship Id="rId37" Type="http://schemas.openxmlformats.org/officeDocument/2006/relationships/image" Target="../media/image40.png"/><Relationship Id="rId40" Type="http://schemas.openxmlformats.org/officeDocument/2006/relationships/image" Target="../media/image43.png"/><Relationship Id="rId45" Type="http://schemas.openxmlformats.org/officeDocument/2006/relationships/image" Target="../media/image48.png"/><Relationship Id="rId53" Type="http://schemas.openxmlformats.org/officeDocument/2006/relationships/image" Target="../media/image56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31" Type="http://schemas.openxmlformats.org/officeDocument/2006/relationships/image" Target="../media/image34.jpeg"/><Relationship Id="rId44" Type="http://schemas.openxmlformats.org/officeDocument/2006/relationships/image" Target="../media/image47.png"/><Relationship Id="rId52" Type="http://schemas.openxmlformats.org/officeDocument/2006/relationships/image" Target="../media/image55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image" Target="../media/image33.png"/><Relationship Id="rId35" Type="http://schemas.openxmlformats.org/officeDocument/2006/relationships/image" Target="../media/image38.png"/><Relationship Id="rId43" Type="http://schemas.openxmlformats.org/officeDocument/2006/relationships/image" Target="../media/image46.png"/><Relationship Id="rId48" Type="http://schemas.openxmlformats.org/officeDocument/2006/relationships/image" Target="../media/image51.png"/><Relationship Id="rId8" Type="http://schemas.openxmlformats.org/officeDocument/2006/relationships/image" Target="../media/image11.png"/><Relationship Id="rId51" Type="http://schemas.openxmlformats.org/officeDocument/2006/relationships/image" Target="../media/image54.png"/><Relationship Id="rId3" Type="http://schemas.openxmlformats.org/officeDocument/2006/relationships/image" Target="../media/image6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33" Type="http://schemas.openxmlformats.org/officeDocument/2006/relationships/image" Target="../media/image36.png"/><Relationship Id="rId38" Type="http://schemas.openxmlformats.org/officeDocument/2006/relationships/image" Target="../media/image41.png"/><Relationship Id="rId46" Type="http://schemas.openxmlformats.org/officeDocument/2006/relationships/image" Target="../media/image49.png"/><Relationship Id="rId20" Type="http://schemas.openxmlformats.org/officeDocument/2006/relationships/image" Target="../media/image23.png"/><Relationship Id="rId41" Type="http://schemas.openxmlformats.org/officeDocument/2006/relationships/image" Target="../media/image44.png"/><Relationship Id="rId54" Type="http://schemas.openxmlformats.org/officeDocument/2006/relationships/image" Target="../media/image5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36" Type="http://schemas.openxmlformats.org/officeDocument/2006/relationships/image" Target="../media/image39.png"/><Relationship Id="rId49" Type="http://schemas.openxmlformats.org/officeDocument/2006/relationships/image" Target="../media/image52.sv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B02B4-3551-4E97-ADE1-9F5465507F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6B4EB0-6E40-9FCF-25E9-ABA63D621C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0206C-E4D4-B451-132E-64DC81D4D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14/01/2023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0D564-7099-EFF1-26D9-FD0C5A6F5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4578E-495F-31C4-0534-FDB8A465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2682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E610F-5E22-37C3-FBC8-D1A65958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DFDE9F-1FDB-41D8-F966-4EC0D84404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77E1B-2AB0-64B6-50CB-C31DF9CA5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14/01/2023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3DB03-7263-9648-FE62-05298E3D3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BB8C3-7CA4-C6AD-E9D7-3394E7085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9400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D33903-9760-FD68-5392-459D7515B9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A287AA-B547-CFE5-2456-BF42357DA5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B5A8F-AD8C-F834-6811-D4D0AC9BF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14/01/2023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8FDC1-EACB-CD12-0D46-F94D01A43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A1351-C7CB-DF4D-13F4-53C7DDC8B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7638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6096000" y="243840"/>
            <a:ext cx="5852160" cy="637032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7785" y="514352"/>
            <a:ext cx="1924049" cy="19240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26" y="2674496"/>
            <a:ext cx="5445189" cy="596555"/>
          </a:xfrm>
          <a:prstGeom prst="rect">
            <a:avLst/>
          </a:prstGeom>
        </p:spPr>
        <p:txBody>
          <a:bodyPr/>
          <a:lstStyle>
            <a:lvl1pPr>
              <a:defRPr sz="48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9025" y="3407400"/>
            <a:ext cx="5436992" cy="10329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7471" y="4798104"/>
            <a:ext cx="4868547" cy="14252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en-US" sz="24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/</a:t>
            </a:r>
            <a:r>
              <a:rPr lang="en-US" err="1"/>
              <a:t>yourname</a:t>
            </a:r>
            <a:endParaRPr lang="en-US"/>
          </a:p>
          <a:p>
            <a:pPr lvl="0"/>
            <a:r>
              <a:rPr lang="en-US"/>
              <a:t>@</a:t>
            </a:r>
            <a:r>
              <a:rPr lang="en-US" err="1"/>
              <a:t>yourhandle</a:t>
            </a:r>
            <a:endParaRPr lang="en-US"/>
          </a:p>
          <a:p>
            <a:pPr lvl="0"/>
            <a:r>
              <a:rPr lang="en-US" err="1"/>
              <a:t>yourname</a:t>
            </a:r>
            <a:endParaRPr lang="en-US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05975" y="3667942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200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170" rtl="0" eaLnBrk="1" latinLnBrk="0" hangingPunct="1">
              <a:spcAft>
                <a:spcPts val="4267"/>
              </a:spcAft>
              <a:defRPr/>
            </a:pPr>
            <a:r>
              <a:rPr lang="en-US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05975" y="780875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200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170" rtl="0" eaLnBrk="1" latinLnBrk="0" hangingPunct="1">
              <a:spcAft>
                <a:spcPts val="4267"/>
              </a:spcAft>
              <a:defRPr/>
            </a:pPr>
            <a:r>
              <a:rPr lang="en-US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0128862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9E1037-612E-25A9-5F2C-3CA3382AD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" y="59267"/>
            <a:ext cx="12048067" cy="891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1743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E28884E2-15D2-1FAC-3EBD-BBA486CA9D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1924ABA-FBC6-4A29-8CF8-5AA8359C4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5870077" cy="2708434"/>
          </a:xfrm>
        </p:spPr>
        <p:txBody>
          <a:bodyPr/>
          <a:lstStyle/>
          <a:p>
            <a:r>
              <a:rPr lang="en-GB" sz="4000">
                <a:cs typeface="Segoe UI"/>
              </a:rPr>
              <a:t>Sign up for our </a:t>
            </a:r>
            <a:br>
              <a:rPr lang="en-GB" sz="4000">
                <a:cs typeface="Segoe UI"/>
              </a:rPr>
            </a:br>
            <a:r>
              <a:rPr lang="en-GB" sz="4000">
                <a:cs typeface="Segoe UI"/>
              </a:rPr>
              <a:t>Cloud Skills Challenge!</a:t>
            </a:r>
            <a:br>
              <a:rPr lang="en-GB" sz="2400">
                <a:cs typeface="Segoe UI"/>
              </a:rPr>
            </a:br>
            <a:br>
              <a:rPr lang="en-GB" sz="2400">
                <a:cs typeface="Segoe UI"/>
              </a:rPr>
            </a:br>
            <a:br>
              <a:rPr lang="en-GB" sz="2400">
                <a:cs typeface="Segoe UI"/>
              </a:rPr>
            </a:br>
            <a:r>
              <a:rPr lang="en-GB" sz="4800">
                <a:solidFill>
                  <a:schemeClr val="accent1"/>
                </a:solidFill>
                <a:cs typeface="Segoe UI"/>
              </a:rPr>
              <a:t>aka.ms/SouthCoast</a:t>
            </a:r>
            <a:endParaRPr lang="en-GB" sz="4800">
              <a:solidFill>
                <a:schemeClr val="accent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49B76EF-930F-9400-3252-C9FE424DF8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493" y="3752012"/>
            <a:ext cx="5363275" cy="1674305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sz="2000">
                <a:latin typeface="Segoe UI"/>
                <a:cs typeface="Segoe UI"/>
              </a:rPr>
              <a:t>Take part in our Cloud Skills Challenge and earn swag when you complete 3 modules or more. You'll also be entered into a prize draw to win Surface Prizes! </a:t>
            </a:r>
            <a:endParaRPr lang="en-GB" sz="1200" i="1">
              <a:solidFill>
                <a:srgbClr val="918D9A"/>
              </a:solidFill>
            </a:endParaRPr>
          </a:p>
          <a:p>
            <a:pPr algn="r"/>
            <a:endParaRPr lang="en-GB" sz="1200" i="1">
              <a:solidFill>
                <a:schemeClr val="bg2">
                  <a:lumMod val="75000"/>
                </a:schemeClr>
              </a:solidFill>
              <a:latin typeface="Segoe UI"/>
              <a:cs typeface="Segoe UI"/>
            </a:endParaRPr>
          </a:p>
          <a:p>
            <a:pPr algn="r"/>
            <a:r>
              <a:rPr lang="en-GB" sz="1200" i="1">
                <a:solidFill>
                  <a:schemeClr val="bg2">
                    <a:lumMod val="75000"/>
                  </a:schemeClr>
                </a:solidFill>
                <a:latin typeface="Segoe UI"/>
                <a:cs typeface="Segoe UI"/>
              </a:rPr>
              <a:t>Swag &amp; Prizes can be sent only to UK addresses.</a:t>
            </a:r>
            <a:endParaRPr lang="en-GB" sz="1200" i="1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Picture 5" descr="Qr code&#10;&#10;Description automatically generated">
            <a:extLst>
              <a:ext uri="{FF2B5EF4-FFF2-40B4-BE49-F238E27FC236}">
                <a16:creationId xmlns:a16="http://schemas.microsoft.com/office/drawing/2014/main" id="{3D5EC6B8-7BE7-687D-FBEE-C45771B55E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051" r="5051"/>
          <a:stretch/>
        </p:blipFill>
        <p:spPr>
          <a:xfrm>
            <a:off x="6515355" y="1221290"/>
            <a:ext cx="5637497" cy="5637497"/>
          </a:xfrm>
          <a:prstGeom prst="rect">
            <a:avLst/>
          </a:prstGeom>
        </p:spPr>
      </p:pic>
      <p:pic>
        <p:nvPicPr>
          <p:cNvPr id="10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F01B64B-FD65-BFE8-723D-011C043119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24121" y="244592"/>
            <a:ext cx="2600739" cy="146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E6A6421B-4273-5AD0-B001-B1F4B6A702D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555120" y="684782"/>
            <a:ext cx="2141009" cy="58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2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00E0D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5" y="4172084"/>
            <a:ext cx="5092859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269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4B6942-FE7B-0943-66D9-4DD1AB854C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320" y="73058"/>
            <a:ext cx="2149697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220288F-B0EA-4D8F-9C16-7627122F5E1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713" y="49453"/>
            <a:ext cx="2149697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9BCD08E8-5251-7382-B247-CAB6D91E60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032" y="56541"/>
            <a:ext cx="2149717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D6852D1B-ECAD-4B8D-0FD9-D595BC47DE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669" y="2114222"/>
            <a:ext cx="1856575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1B10E3E5-33B1-5ED3-156D-D2B029D576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313" y="2114912"/>
            <a:ext cx="1856575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4">
            <a:extLst>
              <a:ext uri="{FF2B5EF4-FFF2-40B4-BE49-F238E27FC236}">
                <a16:creationId xmlns:a16="http://schemas.microsoft.com/office/drawing/2014/main" id="{28C3E84E-D571-8F2C-6795-ABBC55F3CC6E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85792" y="254852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EAFBD138-C776-5BB2-254D-33849F5D2E9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9253" y="1259596"/>
            <a:ext cx="1856575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>
            <a:extLst>
              <a:ext uri="{FF2B5EF4-FFF2-40B4-BE49-F238E27FC236}">
                <a16:creationId xmlns:a16="http://schemas.microsoft.com/office/drawing/2014/main" id="{64396EA1-0E0C-14C8-E0D5-BA74BCE76A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916" y="2108754"/>
            <a:ext cx="1856575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0">
            <a:extLst>
              <a:ext uri="{FF2B5EF4-FFF2-40B4-BE49-F238E27FC236}">
                <a16:creationId xmlns:a16="http://schemas.microsoft.com/office/drawing/2014/main" id="{084A4030-1D23-0E3D-ECED-DA92D717457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53" y="2108754"/>
            <a:ext cx="1856575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2">
            <a:extLst>
              <a:ext uri="{FF2B5EF4-FFF2-40B4-BE49-F238E27FC236}">
                <a16:creationId xmlns:a16="http://schemas.microsoft.com/office/drawing/2014/main" id="{D11888C1-E1BE-64AD-5861-845E172327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899" y="1262861"/>
            <a:ext cx="1856575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4">
            <a:extLst>
              <a:ext uri="{FF2B5EF4-FFF2-40B4-BE49-F238E27FC236}">
                <a16:creationId xmlns:a16="http://schemas.microsoft.com/office/drawing/2014/main" id="{6D72CC2E-A2FD-00F5-9F77-70A0DBA8FC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017" y="1267880"/>
            <a:ext cx="1856575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6">
            <a:extLst>
              <a:ext uri="{FF2B5EF4-FFF2-40B4-BE49-F238E27FC236}">
                <a16:creationId xmlns:a16="http://schemas.microsoft.com/office/drawing/2014/main" id="{FA79A194-2991-B911-A58D-C879B3E6B2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637" y="1267880"/>
            <a:ext cx="1856575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8">
            <a:extLst>
              <a:ext uri="{FF2B5EF4-FFF2-40B4-BE49-F238E27FC236}">
                <a16:creationId xmlns:a16="http://schemas.microsoft.com/office/drawing/2014/main" id="{A14ACFB3-3BBC-AAA9-F670-5E11CA3E43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13" y="1272705"/>
            <a:ext cx="1856575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0">
            <a:extLst>
              <a:ext uri="{FF2B5EF4-FFF2-40B4-BE49-F238E27FC236}">
                <a16:creationId xmlns:a16="http://schemas.microsoft.com/office/drawing/2014/main" id="{3C7CB641-5118-8825-0412-0DAF73EBC78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0" y="2857424"/>
            <a:ext cx="146568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2">
            <a:extLst>
              <a:ext uri="{FF2B5EF4-FFF2-40B4-BE49-F238E27FC236}">
                <a16:creationId xmlns:a16="http://schemas.microsoft.com/office/drawing/2014/main" id="{C0D87ED5-7FEA-4D52-CCB3-D0876BB8878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777" y="2825947"/>
            <a:ext cx="146568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4">
            <a:extLst>
              <a:ext uri="{FF2B5EF4-FFF2-40B4-BE49-F238E27FC236}">
                <a16:creationId xmlns:a16="http://schemas.microsoft.com/office/drawing/2014/main" id="{C517ECD0-1929-E145-3DAB-82AC0EF7AC4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102" y="4250887"/>
            <a:ext cx="146568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6">
            <a:extLst>
              <a:ext uri="{FF2B5EF4-FFF2-40B4-BE49-F238E27FC236}">
                <a16:creationId xmlns:a16="http://schemas.microsoft.com/office/drawing/2014/main" id="{BAB97BCE-9682-529A-5896-606345DF4E3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005" y="4253641"/>
            <a:ext cx="146568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8">
            <a:extLst>
              <a:ext uri="{FF2B5EF4-FFF2-40B4-BE49-F238E27FC236}">
                <a16:creationId xmlns:a16="http://schemas.microsoft.com/office/drawing/2014/main" id="{D9BDCED4-A9D6-6013-85A5-E359E2940F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880" y="2854462"/>
            <a:ext cx="146568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0">
            <a:extLst>
              <a:ext uri="{FF2B5EF4-FFF2-40B4-BE49-F238E27FC236}">
                <a16:creationId xmlns:a16="http://schemas.microsoft.com/office/drawing/2014/main" id="{36BB4B60-9E92-2B02-BF16-82F30A46171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389" y="3598610"/>
            <a:ext cx="146568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2">
            <a:extLst>
              <a:ext uri="{FF2B5EF4-FFF2-40B4-BE49-F238E27FC236}">
                <a16:creationId xmlns:a16="http://schemas.microsoft.com/office/drawing/2014/main" id="{5D0BABDB-45B6-7C3B-8B0D-768AB7BF561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943" y="2870444"/>
            <a:ext cx="146568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4">
            <a:extLst>
              <a:ext uri="{FF2B5EF4-FFF2-40B4-BE49-F238E27FC236}">
                <a16:creationId xmlns:a16="http://schemas.microsoft.com/office/drawing/2014/main" id="{8F267DC0-66E0-BC19-B5D1-3DC2F83D52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0" y="4909079"/>
            <a:ext cx="146568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6">
            <a:extLst>
              <a:ext uri="{FF2B5EF4-FFF2-40B4-BE49-F238E27FC236}">
                <a16:creationId xmlns:a16="http://schemas.microsoft.com/office/drawing/2014/main" id="{4F489965-484E-1235-BC8D-9F5EB288343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295" y="4915382"/>
            <a:ext cx="146568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8">
            <a:extLst>
              <a:ext uri="{FF2B5EF4-FFF2-40B4-BE49-F238E27FC236}">
                <a16:creationId xmlns:a16="http://schemas.microsoft.com/office/drawing/2014/main" id="{D99285A0-95F7-FD8A-4306-549F18B8F69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222" y="3598610"/>
            <a:ext cx="146568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50">
            <a:extLst>
              <a:ext uri="{FF2B5EF4-FFF2-40B4-BE49-F238E27FC236}">
                <a16:creationId xmlns:a16="http://schemas.microsoft.com/office/drawing/2014/main" id="{FCEFC0B7-3106-E5EA-2665-A03679E671B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635" y="3598610"/>
            <a:ext cx="146568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52">
            <a:extLst>
              <a:ext uri="{FF2B5EF4-FFF2-40B4-BE49-F238E27FC236}">
                <a16:creationId xmlns:a16="http://schemas.microsoft.com/office/drawing/2014/main" id="{725E87EC-5D4B-2772-AA2E-11E40BDCD0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634" y="2854462"/>
            <a:ext cx="146568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54">
            <a:extLst>
              <a:ext uri="{FF2B5EF4-FFF2-40B4-BE49-F238E27FC236}">
                <a16:creationId xmlns:a16="http://schemas.microsoft.com/office/drawing/2014/main" id="{C2851F79-98FA-8ED6-7B82-F5DB81DA6C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6" y="3598610"/>
            <a:ext cx="146568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56">
            <a:extLst>
              <a:ext uri="{FF2B5EF4-FFF2-40B4-BE49-F238E27FC236}">
                <a16:creationId xmlns:a16="http://schemas.microsoft.com/office/drawing/2014/main" id="{BFC8CB54-9179-2ACC-58B2-EE940F08C4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713" y="3598610"/>
            <a:ext cx="146568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58">
            <a:extLst>
              <a:ext uri="{FF2B5EF4-FFF2-40B4-BE49-F238E27FC236}">
                <a16:creationId xmlns:a16="http://schemas.microsoft.com/office/drawing/2014/main" id="{AB0F2C5E-BF3D-832F-C728-E5219EE787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6" y="4253641"/>
            <a:ext cx="146568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0">
            <a:extLst>
              <a:ext uri="{FF2B5EF4-FFF2-40B4-BE49-F238E27FC236}">
                <a16:creationId xmlns:a16="http://schemas.microsoft.com/office/drawing/2014/main" id="{3026AD71-976A-BE7E-0594-58A58860E6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634" y="3598610"/>
            <a:ext cx="146568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2">
            <a:extLst>
              <a:ext uri="{FF2B5EF4-FFF2-40B4-BE49-F238E27FC236}">
                <a16:creationId xmlns:a16="http://schemas.microsoft.com/office/drawing/2014/main" id="{E189C83A-96FF-4A4C-2233-0248081F78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943" y="4250887"/>
            <a:ext cx="146568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4">
            <a:extLst>
              <a:ext uri="{FF2B5EF4-FFF2-40B4-BE49-F238E27FC236}">
                <a16:creationId xmlns:a16="http://schemas.microsoft.com/office/drawing/2014/main" id="{4B4AA3ED-7055-6BD6-D32C-DB71EF5364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932" y="5564110"/>
            <a:ext cx="146568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6">
            <a:extLst>
              <a:ext uri="{FF2B5EF4-FFF2-40B4-BE49-F238E27FC236}">
                <a16:creationId xmlns:a16="http://schemas.microsoft.com/office/drawing/2014/main" id="{6631F0C9-430C-DD67-0F73-B3067752CF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623" y="5564110"/>
            <a:ext cx="146568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8">
            <a:extLst>
              <a:ext uri="{FF2B5EF4-FFF2-40B4-BE49-F238E27FC236}">
                <a16:creationId xmlns:a16="http://schemas.microsoft.com/office/drawing/2014/main" id="{8010A57B-50D0-56C9-0920-26D76F285E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005" y="4909079"/>
            <a:ext cx="146568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70">
            <a:extLst>
              <a:ext uri="{FF2B5EF4-FFF2-40B4-BE49-F238E27FC236}">
                <a16:creationId xmlns:a16="http://schemas.microsoft.com/office/drawing/2014/main" id="{B8CD1DB8-129F-787F-D350-21039E149D8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933" y="4255217"/>
            <a:ext cx="146568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72">
            <a:extLst>
              <a:ext uri="{FF2B5EF4-FFF2-40B4-BE49-F238E27FC236}">
                <a16:creationId xmlns:a16="http://schemas.microsoft.com/office/drawing/2014/main" id="{48E5A225-F9CA-D2DE-907D-B9AAA7EA25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98" y="4909079"/>
            <a:ext cx="146571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74">
            <a:extLst>
              <a:ext uri="{FF2B5EF4-FFF2-40B4-BE49-F238E27FC236}">
                <a16:creationId xmlns:a16="http://schemas.microsoft.com/office/drawing/2014/main" id="{A87D5A07-070D-E1EE-1540-532E6ECCEB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12" y="5564110"/>
            <a:ext cx="146571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76">
            <a:extLst>
              <a:ext uri="{FF2B5EF4-FFF2-40B4-BE49-F238E27FC236}">
                <a16:creationId xmlns:a16="http://schemas.microsoft.com/office/drawing/2014/main" id="{25523F15-D1E7-A0A0-7C70-48ADF69426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655" y="4250887"/>
            <a:ext cx="146571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78">
            <a:extLst>
              <a:ext uri="{FF2B5EF4-FFF2-40B4-BE49-F238E27FC236}">
                <a16:creationId xmlns:a16="http://schemas.microsoft.com/office/drawing/2014/main" id="{2B9B72E6-577D-3BEC-C383-3B5D09F2B09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555" y="3597792"/>
            <a:ext cx="146571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0">
            <a:extLst>
              <a:ext uri="{FF2B5EF4-FFF2-40B4-BE49-F238E27FC236}">
                <a16:creationId xmlns:a16="http://schemas.microsoft.com/office/drawing/2014/main" id="{EB17414D-C055-3922-5998-5BF0C8DDA4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792" y="4253641"/>
            <a:ext cx="146571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82">
            <a:extLst>
              <a:ext uri="{FF2B5EF4-FFF2-40B4-BE49-F238E27FC236}">
                <a16:creationId xmlns:a16="http://schemas.microsoft.com/office/drawing/2014/main" id="{468AD97B-C423-58AB-6178-9ADB60AF4CD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932" y="4903164"/>
            <a:ext cx="146571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84">
            <a:extLst>
              <a:ext uri="{FF2B5EF4-FFF2-40B4-BE49-F238E27FC236}">
                <a16:creationId xmlns:a16="http://schemas.microsoft.com/office/drawing/2014/main" id="{202D44DB-C685-5812-AB83-3334BA31510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98" y="2865720"/>
            <a:ext cx="146571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6">
            <a:extLst>
              <a:ext uri="{FF2B5EF4-FFF2-40B4-BE49-F238E27FC236}">
                <a16:creationId xmlns:a16="http://schemas.microsoft.com/office/drawing/2014/main" id="{3F218C92-CA76-5B4C-E204-5066740589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325" y="2857424"/>
            <a:ext cx="146571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 descr="Logo&#10;&#10;Description automatically generated">
            <a:extLst>
              <a:ext uri="{FF2B5EF4-FFF2-40B4-BE49-F238E27FC236}">
                <a16:creationId xmlns:a16="http://schemas.microsoft.com/office/drawing/2014/main" id="{F104943C-223B-8FCB-9C2D-DB69EE40A66D}"/>
              </a:ext>
            </a:extLst>
          </p:cNvPr>
          <p:cNvPicPr>
            <a:picLocks noChangeAspect="1"/>
          </p:cNvPicPr>
          <p:nvPr userDrawn="1"/>
        </p:nvPicPr>
        <p:blipFill>
          <a:blip r:embed="rId43"/>
          <a:stretch>
            <a:fillRect/>
          </a:stretch>
        </p:blipFill>
        <p:spPr>
          <a:xfrm>
            <a:off x="6674453" y="5579877"/>
            <a:ext cx="1080000" cy="540000"/>
          </a:xfrm>
          <a:prstGeom prst="rect">
            <a:avLst/>
          </a:prstGeom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D83D274E-A0B4-4412-20BA-998E8F1D636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151"/>
          <a:stretch/>
        </p:blipFill>
        <p:spPr bwMode="auto">
          <a:xfrm>
            <a:off x="9229577" y="4971031"/>
            <a:ext cx="2715903" cy="41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12DACB8-58A8-1E60-5A4F-6F12DEDD94C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984" y="5564110"/>
            <a:ext cx="146571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875BFA3-CF3C-DDBB-768A-8BA44C21DF0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9254" y="2114912"/>
            <a:ext cx="1856574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25D1AA4F-E335-C414-9626-F42C405ADC1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767" y="5579877"/>
            <a:ext cx="146571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A37A896F-E638-1D20-396D-37CACA1208B7}"/>
              </a:ext>
            </a:extLst>
          </p:cNvPr>
          <p:cNvSpPr txBox="1"/>
          <p:nvPr userDrawn="1"/>
        </p:nvSpPr>
        <p:spPr>
          <a:xfrm>
            <a:off x="5172014" y="802405"/>
            <a:ext cx="1614948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GB" sz="1200" b="1">
                <a:solidFill>
                  <a:schemeClr val="tx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Headline Sponsor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4E2FF97-AE0E-9A02-77E4-FD87E01B2AA1}"/>
              </a:ext>
            </a:extLst>
          </p:cNvPr>
          <p:cNvSpPr txBox="1"/>
          <p:nvPr userDrawn="1"/>
        </p:nvSpPr>
        <p:spPr>
          <a:xfrm>
            <a:off x="7187809" y="788829"/>
            <a:ext cx="2452592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GB" sz="1200" b="1">
                <a:solidFill>
                  <a:schemeClr val="tx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Headline Community Sponsor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DCDD878-66D0-980A-D3D1-9C312DCEA76D}"/>
              </a:ext>
            </a:extLst>
          </p:cNvPr>
          <p:cNvSpPr txBox="1"/>
          <p:nvPr userDrawn="1"/>
        </p:nvSpPr>
        <p:spPr>
          <a:xfrm>
            <a:off x="9810194" y="773843"/>
            <a:ext cx="2074556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GB" sz="1200" b="1">
                <a:solidFill>
                  <a:schemeClr val="tx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Headline Media Sponsor</a:t>
            </a: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2835123A-9AFD-BEC3-9FA5-C589F859274B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046856" y="5544157"/>
            <a:ext cx="548852" cy="540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5FC803B-1147-F455-E42A-83F4DA8A71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885" y="6228605"/>
            <a:ext cx="146571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AF63E6C-2147-86ED-8DB0-448D853F82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98" y="6228605"/>
            <a:ext cx="146571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FF82E9E-E195-82BE-94E6-51A5701EDA1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240" y="6271569"/>
            <a:ext cx="146571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2C7B557-7478-65F8-D6E6-D226A34901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152" y="5544157"/>
            <a:ext cx="146571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2">
            <a:extLst>
              <a:ext uri="{FF2B5EF4-FFF2-40B4-BE49-F238E27FC236}">
                <a16:creationId xmlns:a16="http://schemas.microsoft.com/office/drawing/2014/main" id="{E1B3B1A1-86D0-CAFE-39EC-AE8385D0D73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816" y="6181024"/>
            <a:ext cx="146571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0B6C3D66-ED98-EBEB-5F6A-1F51941F6F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13" y="6219141"/>
            <a:ext cx="146571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2423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pic>
        <p:nvPicPr>
          <p:cNvPr id="2" name="Picture Placeholder 9" descr="Qr code&#10;&#10;Description automatically generated">
            <a:extLst>
              <a:ext uri="{FF2B5EF4-FFF2-40B4-BE49-F238E27FC236}">
                <a16:creationId xmlns:a16="http://schemas.microsoft.com/office/drawing/2014/main" id="{E9AC5B85-331E-64AB-270B-4FD28ECDC1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" b="601"/>
          <a:stretch/>
        </p:blipFill>
        <p:spPr>
          <a:xfrm>
            <a:off x="9227892" y="3093990"/>
            <a:ext cx="2572998" cy="255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519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29F56-1497-DD08-3A54-DD6F63CA1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43878-3152-A197-727D-244D74482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66417-996F-D8BB-6F69-765A41811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14/01/2023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14E3C-4518-4DF2-8900-BD81D7621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0925F-2896-0CD8-FDF1-4A6B8191B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5482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4161B-CB92-DC5C-BD27-44F062E40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EF750-0365-84D9-94FD-346245E93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E7B97-5822-5C7A-B45E-76921CEB8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14/01/2023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D2491-A511-EDEA-5D43-E27B0226C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DF04C-3266-99D1-A656-93565B9C1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793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16170-8AE3-771B-38D6-2C6C07984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D18A9-DF00-A1A1-B823-0990EB48F8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E99CA1-8957-7D6B-478E-43CE44DFE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4F806-9CE4-8BAA-FFAD-25B5C1F65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14/01/2023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997749-F4F3-6284-7998-92EF4907A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09D0BE-E053-70F1-90AC-B53CB96B7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085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9D674-064A-96D1-6B2C-4E2C7588A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A9472-4C29-22BC-1EC8-6922CED9B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271FEF-9A99-AF9B-7EB1-7A4D5C3D18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DC96EE-66A0-A70C-15E3-FA21CC3572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51F8B0-42AA-20B3-A0A9-6DEA723C42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03CADD-78D8-72C5-29A3-35BEAC693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14/01/2023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CF1DF2-814B-E818-5D04-5DC177910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8516A-1711-BCDE-FD6F-4429BE946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730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0520-90F8-038E-B31F-94F51C3E5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2D657D-397B-6946-027E-340C5A0EB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14/01/2023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EAC33C-7DE7-FBF1-C0E5-8C055215F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B27478-F627-D65C-43BE-A8F44385A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7754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4BE9F4-C309-B07C-8264-178C53ECF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14/01/2023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53D43E-C22D-3E59-D86E-733824592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46B1C-4ABE-A67A-8104-F0768DE3E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4782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0A98D-3D04-88DD-70A7-42BDE4390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2DCC1-B498-6876-600C-0DBA96C38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B4BF8F-4D2D-73BD-BA8B-954D244F8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1A2C53-127E-430B-6706-10712983A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14/01/2023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690519-7E89-D72F-4283-664F732FC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C5D028-1123-9F9C-10A9-A3676010C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631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B001-2DEB-096B-A43C-56E7A25F5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AB9108-9F12-DEFA-9157-D3F461C684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4669DF-3C11-31A6-9135-18AC1006F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F7B177-AB5B-639C-2EF3-5082B325B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14/01/2023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589E5-4ADB-AC31-2752-57CE6CC68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6BEB9F-F32F-25BF-E96C-D9B586900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8323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3324E3-E41F-CA35-C1F6-AFA8D2C3C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1F15C-CD82-D0D5-BB0C-489ACC494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4ED7AF-3256-DA69-67FC-E602944CC6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3DB69-40C1-4A41-9201-85703F90DCF6}" type="datetimeFigureOut">
              <a:rPr lang="en-GB" smtClean="0"/>
              <a:t>14/01/2023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CA5C7-452D-FAB0-3D81-DF4130E395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DEF4E-94B3-5E6F-49D2-F670BA296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8705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beckyprest?utm_source=unsplash&amp;utm_medium=referral&amp;utm_content=creditCopyText" TargetMode="External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eg"/><Relationship Id="rId5" Type="http://schemas.openxmlformats.org/officeDocument/2006/relationships/hyperlink" Target="https://productheartbeat.com/works-on-my-machine-2/" TargetMode="External"/><Relationship Id="rId4" Type="http://schemas.openxmlformats.org/officeDocument/2006/relationships/hyperlink" Target="https://unsplash.com/s/photos/highland-cow?utm_source=unsplash&amp;utm_medium=referral&amp;utm_content=creditCopyTex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beckyprest?utm_source=unsplash&amp;utm_medium=referral&amp;utm_content=creditCopyText" TargetMode="External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hyperlink" Target="https://productheartbeat.com/works-on-my-machine-2/" TargetMode="External"/><Relationship Id="rId4" Type="http://schemas.openxmlformats.org/officeDocument/2006/relationships/hyperlink" Target="https://unsplash.com/s/photos/highland-cow?utm_source=unsplash&amp;utm_medium=referral&amp;utm_content=creditCopyTex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tasmith?utm_source=unsplash&amp;utm_medium=referral&amp;utm_content=creditCopyText" TargetMode="External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imply-the-test.blogspot.com/2010/05/it-works-on-my-machine.html" TargetMode="External"/><Relationship Id="rId5" Type="http://schemas.openxmlformats.org/officeDocument/2006/relationships/image" Target="../media/image74.jpeg"/><Relationship Id="rId4" Type="http://schemas.openxmlformats.org/officeDocument/2006/relationships/hyperlink" Target="https://unsplash.com/s/photos/highland-cow?utm_source=unsplash&amp;utm_medium=referral&amp;utm_content=creditCopyTex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rankbusch?utm_source=unsplash&amp;utm_medium=referral&amp;utm_content=creditCopyText" TargetMode="External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jpeg"/><Relationship Id="rId4" Type="http://schemas.openxmlformats.org/officeDocument/2006/relationships/hyperlink" Target="https://unsplash.com/s/photos/highland-cow?utm_source=unsplash&amp;utm_medium=referral&amp;utm_content=creditCopyText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rankbusch?utm_source=unsplash&amp;utm_medium=referral&amp;utm_content=creditCopyText" TargetMode="External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eg"/><Relationship Id="rId5" Type="http://schemas.openxmlformats.org/officeDocument/2006/relationships/image" Target="../media/image76.jpeg"/><Relationship Id="rId4" Type="http://schemas.openxmlformats.org/officeDocument/2006/relationships/hyperlink" Target="https://unsplash.com/s/photos/highland-cow?utm_source=unsplash&amp;utm_medium=referral&amp;utm_content=creditCopyTex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rankbusch?utm_source=unsplash&amp;utm_medium=referral&amp;utm_content=creditCopyText" TargetMode="External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eg"/><Relationship Id="rId5" Type="http://schemas.openxmlformats.org/officeDocument/2006/relationships/image" Target="../media/image76.jpeg"/><Relationship Id="rId4" Type="http://schemas.openxmlformats.org/officeDocument/2006/relationships/hyperlink" Target="https://unsplash.com/s/photos/highland-cow?utm_source=unsplash&amp;utm_medium=referral&amp;utm_content=creditCopyText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s/photos/containers?utm_source=unsplash&amp;utm_medium=referral&amp;utm_content=creditCopyText" TargetMode="External"/><Relationship Id="rId4" Type="http://schemas.openxmlformats.org/officeDocument/2006/relationships/hyperlink" Target="https://unsplash.com/es/@jankolar?utm_source=unsplash&amp;utm_medium=referral&amp;utm_content=creditCopyTex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s/photos/machines?utm_source=unsplash&amp;utm_medium=referral&amp;utm_content=creditCopyText" TargetMode="External"/><Relationship Id="rId4" Type="http://schemas.openxmlformats.org/officeDocument/2006/relationships/hyperlink" Target="https://unsplash.com/@marius?utm_source=unsplash&amp;utm_medium=referral&amp;utm_content=creditCopyText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1.jpeg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jpeg"/><Relationship Id="rId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jpeg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qlbits.io/agenda" TargetMode="External"/><Relationship Id="rId7" Type="http://schemas.openxmlformats.org/officeDocument/2006/relationships/hyperlink" Target="https://sqlbits.io/mastodon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sqlbits.io/twitter" TargetMode="External"/><Relationship Id="rId5" Type="http://schemas.openxmlformats.org/officeDocument/2006/relationships/hyperlink" Target="https://sqlbits.io/youtube" TargetMode="External"/><Relationship Id="rId4" Type="http://schemas.openxmlformats.org/officeDocument/2006/relationships/hyperlink" Target="https://sqlbits.io/training-day-agenda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eric_welch?utm_source=unsplash&amp;utm_medium=referral&amp;utm_content=creditCopyText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scotland?utm_source=unsplash&amp;utm_medium=referral&amp;utm_content=creditCopyTe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122A2-8564-3697-CA8D-7EA871054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644056"/>
            <a:ext cx="5870077" cy="2649594"/>
          </a:xfrm>
        </p:spPr>
        <p:txBody>
          <a:bodyPr>
            <a:normAutofit fontScale="90000"/>
          </a:bodyPr>
          <a:lstStyle/>
          <a:p>
            <a:r>
              <a:rPr lang="en-GB" sz="4400">
                <a:cs typeface="Segoe UI"/>
              </a:rPr>
              <a:t>Sign up for our </a:t>
            </a:r>
            <a:br>
              <a:rPr lang="en-GB" sz="4400">
                <a:cs typeface="Segoe UI"/>
              </a:rPr>
            </a:br>
            <a:r>
              <a:rPr lang="en-GB" sz="4400">
                <a:cs typeface="Segoe UI"/>
              </a:rPr>
              <a:t>Cloud Skills Challenge!</a:t>
            </a:r>
            <a:br>
              <a:rPr lang="en-GB" sz="2800">
                <a:cs typeface="Segoe UI"/>
              </a:rPr>
            </a:br>
            <a:br>
              <a:rPr lang="en-GB" sz="2800">
                <a:cs typeface="Segoe UI"/>
              </a:rPr>
            </a:br>
            <a:br>
              <a:rPr lang="en-GB" sz="2800">
                <a:cs typeface="Segoe UI"/>
              </a:rPr>
            </a:br>
            <a:r>
              <a:rPr lang="en-GB" sz="5400">
                <a:solidFill>
                  <a:schemeClr val="accent1"/>
                </a:solidFill>
                <a:cs typeface="Segoe UI"/>
              </a:rPr>
              <a:t>aka.ms/</a:t>
            </a:r>
            <a:r>
              <a:rPr lang="en-GB" sz="5400" err="1">
                <a:solidFill>
                  <a:schemeClr val="accent1"/>
                </a:solidFill>
                <a:cs typeface="Segoe UI"/>
              </a:rPr>
              <a:t>SouthCoast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4CA2D-EA0F-320A-B546-2DBFA5C303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493" y="3752012"/>
            <a:ext cx="5363275" cy="2102114"/>
          </a:xfrm>
        </p:spPr>
        <p:txBody>
          <a:bodyPr/>
          <a:lstStyle/>
          <a:p>
            <a:pPr marL="0" indent="0">
              <a:buNone/>
            </a:pPr>
            <a:r>
              <a:rPr lang="en-GB" sz="2000">
                <a:latin typeface="Segoe UI"/>
                <a:cs typeface="Segoe UI"/>
              </a:rPr>
              <a:t>Take part in our Cloud Skills Challenge and earn swag when you complete 3 modules or more. You'll also be entered into a prize draw to win Surface Prizes! </a:t>
            </a:r>
            <a:endParaRPr lang="en-GB" sz="1200" i="1">
              <a:solidFill>
                <a:srgbClr val="918D9A"/>
              </a:solidFill>
            </a:endParaRPr>
          </a:p>
          <a:p>
            <a:pPr algn="r"/>
            <a:endParaRPr lang="en-GB" sz="1200" i="1">
              <a:solidFill>
                <a:schemeClr val="bg2">
                  <a:lumMod val="75000"/>
                </a:schemeClr>
              </a:solidFill>
              <a:latin typeface="Segoe UI"/>
              <a:cs typeface="Segoe UI"/>
            </a:endParaRPr>
          </a:p>
          <a:p>
            <a:pPr algn="r"/>
            <a:r>
              <a:rPr lang="en-GB" sz="1200" i="1">
                <a:solidFill>
                  <a:schemeClr val="bg2">
                    <a:lumMod val="75000"/>
                  </a:schemeClr>
                </a:solidFill>
                <a:latin typeface="Segoe UI"/>
                <a:cs typeface="Segoe UI"/>
              </a:rPr>
              <a:t>Swag &amp; Prizes can be sent only to UK addresses.</a:t>
            </a:r>
            <a:endParaRPr lang="en-GB" sz="1200" i="1">
              <a:solidFill>
                <a:schemeClr val="bg2">
                  <a:lumMod val="75000"/>
                </a:schemeClr>
              </a:solidFill>
            </a:endParaRP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049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ss, outdoor, mammal, field&#10;&#10;Description automatically generated">
            <a:extLst>
              <a:ext uri="{FF2B5EF4-FFF2-40B4-BE49-F238E27FC236}">
                <a16:creationId xmlns:a16="http://schemas.microsoft.com/office/drawing/2014/main" id="{97512220-E528-FF88-D923-9FC8F10F2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77333"/>
            <a:ext cx="12192000" cy="812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DE96E4-718E-F170-EF43-442B1ED692E8}"/>
              </a:ext>
            </a:extLst>
          </p:cNvPr>
          <p:cNvSpPr txBox="1"/>
          <p:nvPr/>
        </p:nvSpPr>
        <p:spPr>
          <a:xfrm>
            <a:off x="8502344" y="6534597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Photo by </a:t>
            </a:r>
            <a:r>
              <a:rPr lang="en-US">
                <a:hlinkClick r:id="rId3"/>
              </a:rPr>
              <a:t>Rebecca </a:t>
            </a:r>
            <a:r>
              <a:rPr lang="en-US" err="1">
                <a:hlinkClick r:id="rId3"/>
              </a:rPr>
              <a:t>Prest</a:t>
            </a:r>
            <a:r>
              <a:rPr lang="en-US"/>
              <a:t> on </a:t>
            </a:r>
            <a:r>
              <a:rPr lang="en-US" err="1">
                <a:hlinkClick r:id="rId4"/>
              </a:rPr>
              <a:t>Unsplash</a:t>
            </a:r>
            <a:r>
              <a:rPr lang="en-US"/>
              <a:t> </a:t>
            </a:r>
            <a:endParaRPr lang="en-GB"/>
          </a:p>
        </p:txBody>
      </p:sp>
      <p:pic>
        <p:nvPicPr>
          <p:cNvPr id="9" name="Picture 8" descr="Works On My Machine">
            <a:hlinkClick r:id="rId5"/>
            <a:extLst>
              <a:ext uri="{FF2B5EF4-FFF2-40B4-BE49-F238E27FC236}">
                <a16:creationId xmlns:a16="http://schemas.microsoft.com/office/drawing/2014/main" id="{12830239-0D05-FD47-2C67-600858F62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" y="800888"/>
            <a:ext cx="5429644" cy="542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AC675C-E53F-0D93-51F0-1841FDF73BBE}"/>
              </a:ext>
            </a:extLst>
          </p:cNvPr>
          <p:cNvSpPr txBox="1"/>
          <p:nvPr/>
        </p:nvSpPr>
        <p:spPr>
          <a:xfrm>
            <a:off x="0" y="6488668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5"/>
              </a:rPr>
              <a:t>Product Heartbeat - Comics - Works on my machine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085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ss, outdoor, mammal, field&#10;&#10;Description automatically generated">
            <a:extLst>
              <a:ext uri="{FF2B5EF4-FFF2-40B4-BE49-F238E27FC236}">
                <a16:creationId xmlns:a16="http://schemas.microsoft.com/office/drawing/2014/main" id="{97512220-E528-FF88-D923-9FC8F10F2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77333"/>
            <a:ext cx="12192000" cy="812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DE96E4-718E-F170-EF43-442B1ED692E8}"/>
              </a:ext>
            </a:extLst>
          </p:cNvPr>
          <p:cNvSpPr txBox="1"/>
          <p:nvPr/>
        </p:nvSpPr>
        <p:spPr>
          <a:xfrm>
            <a:off x="8502344" y="6534597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Photo by </a:t>
            </a:r>
            <a:r>
              <a:rPr lang="en-US">
                <a:hlinkClick r:id="rId3"/>
              </a:rPr>
              <a:t>Rebecca </a:t>
            </a:r>
            <a:r>
              <a:rPr lang="en-US" err="1">
                <a:hlinkClick r:id="rId3"/>
              </a:rPr>
              <a:t>Prest</a:t>
            </a:r>
            <a:r>
              <a:rPr lang="en-US"/>
              <a:t> on </a:t>
            </a:r>
            <a:r>
              <a:rPr lang="en-US" err="1">
                <a:hlinkClick r:id="rId4"/>
              </a:rPr>
              <a:t>Unsplash</a:t>
            </a:r>
            <a:r>
              <a:rPr lang="en-US"/>
              <a:t> 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AC675C-E53F-0D93-51F0-1841FDF73BBE}"/>
              </a:ext>
            </a:extLst>
          </p:cNvPr>
          <p:cNvSpPr txBox="1"/>
          <p:nvPr/>
        </p:nvSpPr>
        <p:spPr>
          <a:xfrm>
            <a:off x="0" y="6488668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5"/>
              </a:rPr>
              <a:t>Product Heartbeat - Comics - Works on my machine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676123-A7D4-F245-77DD-01A3FC9F21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86" y="799774"/>
            <a:ext cx="5428571" cy="5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931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ss, outdoor, sky, field&#10;&#10;Description automatically generated">
            <a:extLst>
              <a:ext uri="{FF2B5EF4-FFF2-40B4-BE49-F238E27FC236}">
                <a16:creationId xmlns:a16="http://schemas.microsoft.com/office/drawing/2014/main" id="{740B3CF7-2EFB-F90F-9A50-9085E74BF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2" y="-1131262"/>
            <a:ext cx="12192000" cy="812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85D1D5-E19C-927E-D189-C037093C0EE5}"/>
              </a:ext>
            </a:extLst>
          </p:cNvPr>
          <p:cNvSpPr txBox="1"/>
          <p:nvPr/>
        </p:nvSpPr>
        <p:spPr>
          <a:xfrm>
            <a:off x="8754592" y="6583262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Photo by </a:t>
            </a:r>
            <a:r>
              <a:rPr lang="en-US">
                <a:hlinkClick r:id="rId3"/>
              </a:rPr>
              <a:t>Marta Smith</a:t>
            </a:r>
            <a:r>
              <a:rPr lang="en-US"/>
              <a:t> on </a:t>
            </a:r>
            <a:r>
              <a:rPr lang="en-US" err="1">
                <a:hlinkClick r:id="rId4"/>
              </a:rPr>
              <a:t>Unsplash</a:t>
            </a:r>
            <a:r>
              <a:rPr lang="en-US"/>
              <a:t> </a:t>
            </a:r>
            <a:endParaRPr lang="en-GB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B0AB7C2-86A7-559C-20C9-48E8B172B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669" y="624314"/>
            <a:ext cx="6321921" cy="529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3C0DF2-A993-8758-A496-AE5BE02BEEA2}"/>
              </a:ext>
            </a:extLst>
          </p:cNvPr>
          <p:cNvSpPr txBox="1"/>
          <p:nvPr/>
        </p:nvSpPr>
        <p:spPr>
          <a:xfrm>
            <a:off x="197069" y="6140697"/>
            <a:ext cx="60949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6"/>
              </a:rPr>
              <a:t>Simply the Test: IWOMM - It Works on My Machine (simply-the-test.blogspot.com)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742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hinoceros in a field&#10;&#10;Description automatically generated with low confidence">
            <a:extLst>
              <a:ext uri="{FF2B5EF4-FFF2-40B4-BE49-F238E27FC236}">
                <a16:creationId xmlns:a16="http://schemas.microsoft.com/office/drawing/2014/main" id="{4D5E3C0D-1179-D3BD-D735-88349B2A5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19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2AE13E-46A3-64D9-8DAD-30CAD034976F}"/>
              </a:ext>
            </a:extLst>
          </p:cNvPr>
          <p:cNvSpPr txBox="1"/>
          <p:nvPr/>
        </p:nvSpPr>
        <p:spPr>
          <a:xfrm>
            <a:off x="8773511" y="6430545"/>
            <a:ext cx="6145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Photo by </a:t>
            </a:r>
            <a:r>
              <a:rPr lang="en-US">
                <a:hlinkClick r:id="rId3"/>
              </a:rPr>
              <a:t>Frank Busch</a:t>
            </a:r>
            <a:r>
              <a:rPr lang="en-US"/>
              <a:t> on </a:t>
            </a:r>
            <a:r>
              <a:rPr lang="en-US" err="1">
                <a:hlinkClick r:id="rId4"/>
              </a:rPr>
              <a:t>Unsplash</a:t>
            </a:r>
            <a:r>
              <a:rPr lang="en-US"/>
              <a:t> </a:t>
            </a:r>
            <a:endParaRPr lang="en-GB"/>
          </a:p>
        </p:txBody>
      </p:sp>
      <p:pic>
        <p:nvPicPr>
          <p:cNvPr id="9" name="Picture 2" descr="Samuel L Jackson - SAY WELL IT WORKS ON MY MACHINE ONE MORE TIME">
            <a:extLst>
              <a:ext uri="{FF2B5EF4-FFF2-40B4-BE49-F238E27FC236}">
                <a16:creationId xmlns:a16="http://schemas.microsoft.com/office/drawing/2014/main" id="{F783DB9E-4606-3410-F636-77BC103B6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96300" y="1261811"/>
            <a:ext cx="723900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66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hinoceros in a field&#10;&#10;Description automatically generated with low confidence">
            <a:extLst>
              <a:ext uri="{FF2B5EF4-FFF2-40B4-BE49-F238E27FC236}">
                <a16:creationId xmlns:a16="http://schemas.microsoft.com/office/drawing/2014/main" id="{4D5E3C0D-1179-D3BD-D735-88349B2A5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19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2AE13E-46A3-64D9-8DAD-30CAD034976F}"/>
              </a:ext>
            </a:extLst>
          </p:cNvPr>
          <p:cNvSpPr txBox="1"/>
          <p:nvPr/>
        </p:nvSpPr>
        <p:spPr>
          <a:xfrm>
            <a:off x="8773511" y="6430545"/>
            <a:ext cx="6145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Photo by </a:t>
            </a:r>
            <a:r>
              <a:rPr lang="en-US">
                <a:hlinkClick r:id="rId3"/>
              </a:rPr>
              <a:t>Frank Busch</a:t>
            </a:r>
            <a:r>
              <a:rPr lang="en-US"/>
              <a:t> on </a:t>
            </a:r>
            <a:r>
              <a:rPr lang="en-US" err="1">
                <a:hlinkClick r:id="rId4"/>
              </a:rPr>
              <a:t>Unsplash</a:t>
            </a:r>
            <a:r>
              <a:rPr lang="en-US"/>
              <a:t> </a:t>
            </a:r>
            <a:endParaRPr lang="en-GB"/>
          </a:p>
        </p:txBody>
      </p:sp>
      <p:pic>
        <p:nvPicPr>
          <p:cNvPr id="3" name="Picture 2" descr="Samuel L Jackson - SAY WELL IT WORKS ON MY MACHINE ONE MORE TIME">
            <a:extLst>
              <a:ext uri="{FF2B5EF4-FFF2-40B4-BE49-F238E27FC236}">
                <a16:creationId xmlns:a16="http://schemas.microsoft.com/office/drawing/2014/main" id="{C76BA480-CC66-5151-2726-0A6180C9B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881063"/>
            <a:ext cx="723900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amuel L Jackson - Say it!          Say &quot;It works on my machine&quot; one more time">
            <a:extLst>
              <a:ext uri="{FF2B5EF4-FFF2-40B4-BE49-F238E27FC236}">
                <a16:creationId xmlns:a16="http://schemas.microsoft.com/office/drawing/2014/main" id="{D3AF2965-7C04-0BFC-B09E-170CA6A86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7949" y="779463"/>
            <a:ext cx="723900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434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hinoceros in a field&#10;&#10;Description automatically generated with low confidence">
            <a:extLst>
              <a:ext uri="{FF2B5EF4-FFF2-40B4-BE49-F238E27FC236}">
                <a16:creationId xmlns:a16="http://schemas.microsoft.com/office/drawing/2014/main" id="{4D5E3C0D-1179-D3BD-D735-88349B2A5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19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2AE13E-46A3-64D9-8DAD-30CAD034976F}"/>
              </a:ext>
            </a:extLst>
          </p:cNvPr>
          <p:cNvSpPr txBox="1"/>
          <p:nvPr/>
        </p:nvSpPr>
        <p:spPr>
          <a:xfrm>
            <a:off x="8773511" y="6430545"/>
            <a:ext cx="6145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Photo by </a:t>
            </a:r>
            <a:r>
              <a:rPr lang="en-US">
                <a:hlinkClick r:id="rId3"/>
              </a:rPr>
              <a:t>Frank Busch</a:t>
            </a:r>
            <a:r>
              <a:rPr lang="en-US"/>
              <a:t> on </a:t>
            </a:r>
            <a:r>
              <a:rPr lang="en-US" err="1">
                <a:hlinkClick r:id="rId4"/>
              </a:rPr>
              <a:t>Unsplash</a:t>
            </a:r>
            <a:r>
              <a:rPr lang="en-US"/>
              <a:t> </a:t>
            </a:r>
            <a:endParaRPr lang="en-GB"/>
          </a:p>
        </p:txBody>
      </p:sp>
      <p:pic>
        <p:nvPicPr>
          <p:cNvPr id="3" name="Picture 2" descr="Samuel L Jackson - SAY WELL IT WORKS ON MY MACHINE ONE MORE TIME">
            <a:extLst>
              <a:ext uri="{FF2B5EF4-FFF2-40B4-BE49-F238E27FC236}">
                <a16:creationId xmlns:a16="http://schemas.microsoft.com/office/drawing/2014/main" id="{C76BA480-CC66-5151-2726-0A6180C9B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14460" y="1084263"/>
            <a:ext cx="723900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Samuel L Jackson - Say it!          Say &quot;It works on my machine&quot; one more time">
            <a:extLst>
              <a:ext uri="{FF2B5EF4-FFF2-40B4-BE49-F238E27FC236}">
                <a16:creationId xmlns:a16="http://schemas.microsoft.com/office/drawing/2014/main" id="{743E45C7-39EC-FE0C-59E8-D27386246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881063"/>
            <a:ext cx="723900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148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treemap chart&#10;&#10;Description automatically generated">
            <a:extLst>
              <a:ext uri="{FF2B5EF4-FFF2-40B4-BE49-F238E27FC236}">
                <a16:creationId xmlns:a16="http://schemas.microsoft.com/office/drawing/2014/main" id="{C0487FB6-01D3-A3B0-0A5F-EEF85703F0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7"/>
          <a:stretch/>
        </p:blipFill>
        <p:spPr>
          <a:xfrm>
            <a:off x="1" y="10"/>
            <a:ext cx="7932419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3248" y="910249"/>
            <a:ext cx="2205871" cy="821837"/>
          </a:xfrm>
        </p:spPr>
        <p:txBody>
          <a:bodyPr>
            <a:normAutofit/>
          </a:bodyPr>
          <a:lstStyle/>
          <a:p>
            <a:r>
              <a:rPr lang="fr-FR" sz="4000" err="1"/>
              <a:t>Identical</a:t>
            </a:r>
            <a:endParaRPr lang="en-GB" sz="40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5088" y="2517729"/>
            <a:ext cx="3822189" cy="28455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200"/>
              <a:t>So that everyone is able to have the same experience and able to concentrate on developing rather than setting up.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8410A7-A8C6-A9A8-7BA4-75855F237407}"/>
              </a:ext>
            </a:extLst>
          </p:cNvPr>
          <p:cNvSpPr txBox="1"/>
          <p:nvPr/>
        </p:nvSpPr>
        <p:spPr>
          <a:xfrm>
            <a:off x="8229600" y="65343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Photo by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Jan Antonin Kolar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on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5"/>
              </a:rPr>
              <a:t>Unsplash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2067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362151-F16B-D1D4-8285-1849CB000F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-1" b="-1986"/>
          <a:stretch/>
        </p:blipFill>
        <p:spPr>
          <a:xfrm>
            <a:off x="523188" y="320040"/>
            <a:ext cx="11142576" cy="4716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10912"/>
            <a:ext cx="2889504" cy="13441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Dev Container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10912"/>
            <a:ext cx="7124730" cy="13441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800">
                <a:solidFill>
                  <a:schemeClr val="bg1"/>
                </a:solidFill>
              </a:rPr>
              <a:t>code.visualstudio.com/docs/remote/containers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6312BF-8D4F-2B45-DEAC-FF655A8DB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557" y="422811"/>
            <a:ext cx="6980720" cy="481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02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362151-F16B-D1D4-8285-1849CB000F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-1" b="-1986"/>
          <a:stretch/>
        </p:blipFill>
        <p:spPr>
          <a:xfrm>
            <a:off x="523188" y="320040"/>
            <a:ext cx="11142576" cy="4716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10912"/>
            <a:ext cx="2889504" cy="13441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Dev Container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10912"/>
            <a:ext cx="7124730" cy="13441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800">
                <a:solidFill>
                  <a:schemeClr val="bg1"/>
                </a:solidFill>
              </a:rPr>
              <a:t>code.visualstudio.com/docs/remote/containers</a:t>
            </a:r>
          </a:p>
        </p:txBody>
      </p:sp>
    </p:spTree>
    <p:extLst>
      <p:ext uri="{BB962C8B-B14F-4D97-AF65-F5344CB8AC3E}">
        <p14:creationId xmlns:p14="http://schemas.microsoft.com/office/powerpoint/2010/main" val="1116372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387" y="681037"/>
            <a:ext cx="4080879" cy="178881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err="1"/>
              <a:t>devcontainer.json</a:t>
            </a:r>
            <a:endParaRPr lang="en-US" sz="4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99D1B-570D-6845-DA44-81A26BE548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879" b="2"/>
          <a:stretch/>
        </p:blipFill>
        <p:spPr>
          <a:xfrm>
            <a:off x="5441735" y="804672"/>
            <a:ext cx="5934456" cy="52486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27088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 deeper dive into </a:t>
            </a:r>
            <a:br>
              <a:rPr lang="en-US" altLang="zh-CN"/>
            </a:br>
            <a:r>
              <a:rPr lang="en-US" altLang="zh-CN"/>
              <a:t>dev containers </a:t>
            </a:r>
            <a:br>
              <a:rPr lang="en-US" altLang="zh-CN"/>
            </a:br>
            <a:r>
              <a:rPr lang="en-US" altLang="zh-CN"/>
              <a:t>for your project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Jess Pomfret</a:t>
            </a:r>
          </a:p>
          <a:p>
            <a:r>
              <a:rPr lang="en-US"/>
              <a:t>Rob Sewell</a:t>
            </a:r>
          </a:p>
        </p:txBody>
      </p:sp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l="21015" r="21015"/>
          <a:stretch/>
        </p:blipFill>
        <p:spPr>
          <a:xfrm>
            <a:off x="6742557" y="821836"/>
            <a:ext cx="4405503" cy="5066346"/>
          </a:xfrm>
        </p:spPr>
      </p:pic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57505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96135-C0FA-BE83-F21D-1D61D839C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50"/>
            <a:ext cx="3290887" cy="893110"/>
          </a:xfrm>
        </p:spPr>
        <p:txBody>
          <a:bodyPr anchor="ctr">
            <a:normAutofit/>
          </a:bodyPr>
          <a:lstStyle/>
          <a:p>
            <a:r>
              <a:rPr lang="en-US" sz="4000"/>
              <a:t>Features</a:t>
            </a:r>
            <a:endParaRPr lang="en-GB" sz="4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A08CA6-A9AE-EE8F-7ECF-67AB4E5248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82"/>
          <a:stretch/>
        </p:blipFill>
        <p:spPr>
          <a:xfrm>
            <a:off x="20" y="-67225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C4E6C-A0DE-73BB-CDB0-1F09748CD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3" y="4371416"/>
            <a:ext cx="8192340" cy="124945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/>
              <a:t>self-contained, shareable units of installation code and development container configuration.</a:t>
            </a:r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3723208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5116529"/>
            <a:ext cx="10592174" cy="10006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chemeClr val="tx2"/>
                </a:solidFill>
              </a:rPr>
              <a:t>Updating</a:t>
            </a:r>
          </a:p>
        </p:txBody>
      </p:sp>
      <p:pic>
        <p:nvPicPr>
          <p:cNvPr id="7" name="Picture 6" descr="A picture containing indoor, scene, ceiling, stage&#10;&#10;Description automatically generated">
            <a:extLst>
              <a:ext uri="{FF2B5EF4-FFF2-40B4-BE49-F238E27FC236}">
                <a16:creationId xmlns:a16="http://schemas.microsoft.com/office/drawing/2014/main" id="{BA0AF083-0B85-0FC0-2EB4-CF4F89F4B0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5" b="26259"/>
          <a:stretch/>
        </p:blipFill>
        <p:spPr>
          <a:xfrm>
            <a:off x="-1" y="10"/>
            <a:ext cx="12192001" cy="42014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BA0BFE-51C0-ED5B-7DD9-B93645833465}"/>
              </a:ext>
            </a:extLst>
          </p:cNvPr>
          <p:cNvSpPr txBox="1"/>
          <p:nvPr/>
        </p:nvSpPr>
        <p:spPr>
          <a:xfrm>
            <a:off x="127701" y="6384159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Photo by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Marius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Masalar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on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5"/>
              </a:rPr>
              <a:t>Unsplash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4124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8261D-E9A3-3BCF-0FE2-DD6DD6E81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prstGeom prst="ellipse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Development</a:t>
            </a:r>
            <a:br>
              <a:rPr lang="en-US" sz="2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Workflow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A5B9E40-016A-4FDB-87FE-EE24A7F59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928" y="370286"/>
            <a:ext cx="5842143" cy="611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29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GitHub workflow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51837F-EC7B-4CEB-1AE8-72557FAFC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067" y="802816"/>
            <a:ext cx="7538485" cy="491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42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GitHub workflow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C84F91-E43F-2DCE-CB27-48A8050BC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692" y="1058732"/>
            <a:ext cx="7696793" cy="446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3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84CF00A-E833-4BD9-B38E-8DFD96B37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4"/>
            <a:ext cx="12188825" cy="760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95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pic>
        <p:nvPicPr>
          <p:cNvPr id="14" name="图片占位符 13" descr="People working in office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图片占位符 15" descr="People in an office discussing work over a laptop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图片占位符 17" descr="Layout of website design sketches on white pap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993E4D5-4AD0-4740-096D-6822944C8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96000" y="3093990"/>
            <a:ext cx="3034145" cy="2060472"/>
          </a:xfrm>
        </p:spPr>
        <p:txBody>
          <a:bodyPr/>
          <a:lstStyle/>
          <a:p>
            <a:r>
              <a:rPr lang="en-US"/>
              <a:t>Rob Sewell</a:t>
            </a:r>
          </a:p>
          <a:p>
            <a:pPr defTabSz="271463"/>
            <a:r>
              <a:rPr lang="en-US"/>
              <a:t>	@sqldbawithbeard</a:t>
            </a:r>
          </a:p>
          <a:p>
            <a:r>
              <a:rPr lang="en-US"/>
              <a:t>Jess Pomfret</a:t>
            </a:r>
          </a:p>
          <a:p>
            <a:pPr defTabSz="271463"/>
            <a:r>
              <a:rPr lang="en-US"/>
              <a:t>	@jpomfret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28" name="Picture Placeholder 27" descr="Businesswoman reviewing sticky notes on a wall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073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08A50-4335-F36E-AF38-2CB5C45C22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i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A deeper dive into dev containers for your project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271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6B207A7-8AAD-45B1-85F5-4837352F3B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r="1280" b="1"/>
          <a:stretch/>
        </p:blipFill>
        <p:spPr>
          <a:xfrm>
            <a:off x="480002" y="489063"/>
            <a:ext cx="1924048" cy="2049084"/>
          </a:xfrm>
          <a:prstGeom prst="ellipse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7CDD28B-880D-224A-B5B7-220E5C3ED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Jess Pomfret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531B36-7C51-6941-872A-82A5567671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0" i="0">
                <a:effectLst/>
                <a:latin typeface="-apple-system"/>
              </a:rPr>
              <a:t>Database Platform Architect</a:t>
            </a:r>
            <a:br>
              <a:rPr lang="en-US"/>
            </a:br>
            <a:r>
              <a:rPr lang="en-US"/>
              <a:t>Data Masterminds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341DD-E3D0-8A48-8284-8EF6933ED0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/jpomfret</a:t>
            </a:r>
          </a:p>
          <a:p>
            <a:r>
              <a:rPr lang="en-US"/>
              <a:t>@jpomfret</a:t>
            </a:r>
          </a:p>
          <a:p>
            <a:r>
              <a:rPr lang="en-US"/>
              <a:t>jesspomfret.com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70F01EC5-F4A4-4C4C-9209-F24F0BD3C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05974" y="3667942"/>
            <a:ext cx="4686025" cy="24091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err="1"/>
              <a:t>beard.media</a:t>
            </a:r>
            <a:r>
              <a:rPr lang="en-US"/>
              <a:t>/book</a:t>
            </a:r>
            <a:br>
              <a:rPr lang="en-US"/>
            </a:br>
            <a:r>
              <a:rPr lang="en-US"/>
              <a:t>dbatools</a:t>
            </a:r>
            <a:br>
              <a:rPr lang="en-US"/>
            </a:br>
            <a:r>
              <a:rPr lang="en-US"/>
              <a:t>dbachecks</a:t>
            </a:r>
            <a:br>
              <a:rPr lang="en-US"/>
            </a:br>
            <a:r>
              <a:rPr lang="en-US"/>
              <a:t>PowerShell &amp; Data Community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71156FC7-067B-BD43-B943-9ACCD79003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Passionate about</a:t>
            </a:r>
          </a:p>
          <a:p>
            <a:r>
              <a:rPr lang="en-US"/>
              <a:t>Automation</a:t>
            </a:r>
          </a:p>
          <a:p>
            <a:r>
              <a:rPr lang="en-US"/>
              <a:t>Proper Football </a:t>
            </a:r>
          </a:p>
          <a:p>
            <a:r>
              <a:rPr lang="en-US"/>
              <a:t>Fitness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03183FC-E669-0348-9109-53AF35925AD7}"/>
              </a:ext>
            </a:extLst>
          </p:cNvPr>
          <p:cNvGrpSpPr/>
          <p:nvPr/>
        </p:nvGrpSpPr>
        <p:grpSpPr>
          <a:xfrm>
            <a:off x="619618" y="5368990"/>
            <a:ext cx="306133" cy="306133"/>
            <a:chOff x="470537" y="3886355"/>
            <a:chExt cx="229600" cy="229600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85681FCF-845C-174D-BBA7-B144C73A76E7}"/>
                </a:ext>
              </a:extLst>
            </p:cNvPr>
            <p:cNvSpPr/>
            <p:nvPr/>
          </p:nvSpPr>
          <p:spPr>
            <a:xfrm>
              <a:off x="470537" y="3886355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Freeform 383">
              <a:extLst>
                <a:ext uri="{FF2B5EF4-FFF2-40B4-BE49-F238E27FC236}">
                  <a16:creationId xmlns:a16="http://schemas.microsoft.com/office/drawing/2014/main" id="{E5694D88-1900-9E4D-A4C8-95F3E335E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0" y="3958471"/>
              <a:ext cx="103392" cy="89503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sz="24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4253223-13E9-F846-8358-FB90A499B594}"/>
              </a:ext>
            </a:extLst>
          </p:cNvPr>
          <p:cNvGrpSpPr/>
          <p:nvPr/>
        </p:nvGrpSpPr>
        <p:grpSpPr>
          <a:xfrm>
            <a:off x="619615" y="4844440"/>
            <a:ext cx="306133" cy="306133"/>
            <a:chOff x="470535" y="3492943"/>
            <a:chExt cx="229600" cy="229600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E504810-6E6B-AF4C-A5C2-CDED951E9E9F}"/>
                </a:ext>
              </a:extLst>
            </p:cNvPr>
            <p:cNvSpPr/>
            <p:nvPr/>
          </p:nvSpPr>
          <p:spPr>
            <a:xfrm>
              <a:off x="470535" y="3492943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45" name="Group 1216">
              <a:extLst>
                <a:ext uri="{FF2B5EF4-FFF2-40B4-BE49-F238E27FC236}">
                  <a16:creationId xmlns:a16="http://schemas.microsoft.com/office/drawing/2014/main" id="{0681A275-BAEF-D746-876C-5517259ED1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132" y="3551431"/>
              <a:ext cx="101582" cy="101580"/>
              <a:chOff x="8400256" y="3573016"/>
              <a:chExt cx="423863" cy="422275"/>
            </a:xfrm>
            <a:solidFill>
              <a:schemeClr val="bg2"/>
            </a:solidFill>
          </p:grpSpPr>
          <p:sp>
            <p:nvSpPr>
              <p:cNvPr id="52" name="Oval 315">
                <a:extLst>
                  <a:ext uri="{FF2B5EF4-FFF2-40B4-BE49-F238E27FC236}">
                    <a16:creationId xmlns:a16="http://schemas.microsoft.com/office/drawing/2014/main" id="{F48808A3-6D43-C54F-A677-FA6E802F7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 sz="2400"/>
              </a:p>
            </p:txBody>
          </p:sp>
          <p:sp>
            <p:nvSpPr>
              <p:cNvPr id="53" name="Rectangle 316">
                <a:extLst>
                  <a:ext uri="{FF2B5EF4-FFF2-40B4-BE49-F238E27FC236}">
                    <a16:creationId xmlns:a16="http://schemas.microsoft.com/office/drawing/2014/main" id="{411C789F-B46A-8D4D-B291-86C054E5F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 sz="2400"/>
              </a:p>
            </p:txBody>
          </p:sp>
          <p:sp>
            <p:nvSpPr>
              <p:cNvPr id="54" name="Freeform 317">
                <a:extLst>
                  <a:ext uri="{FF2B5EF4-FFF2-40B4-BE49-F238E27FC236}">
                    <a16:creationId xmlns:a16="http://schemas.microsoft.com/office/drawing/2014/main" id="{98AD159B-734B-BD48-B052-46258F709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</p:grp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5D441A-76EC-F842-9DF7-75714A4311C4}"/>
              </a:ext>
            </a:extLst>
          </p:cNvPr>
          <p:cNvCxnSpPr>
            <a:cxnSpLocks/>
          </p:cNvCxnSpPr>
          <p:nvPr/>
        </p:nvCxnSpPr>
        <p:spPr>
          <a:xfrm flipH="1">
            <a:off x="7466397" y="3574251"/>
            <a:ext cx="40511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A665367-F928-4493-A9B1-F0C1660212CD}"/>
              </a:ext>
            </a:extLst>
          </p:cNvPr>
          <p:cNvSpPr txBox="1"/>
          <p:nvPr/>
        </p:nvSpPr>
        <p:spPr>
          <a:xfrm>
            <a:off x="2904565" y="693271"/>
            <a:ext cx="27372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/>
              <a:t>She/Her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8080CB-5FD1-43B5-95EB-3EE0ED005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15" y="5817593"/>
            <a:ext cx="337856" cy="33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text, tree, sign&#10;&#10;Description automatically generated">
            <a:extLst>
              <a:ext uri="{FF2B5EF4-FFF2-40B4-BE49-F238E27FC236}">
                <a16:creationId xmlns:a16="http://schemas.microsoft.com/office/drawing/2014/main" id="{A10C6701-DFB3-5D1F-C55A-BA5C0E374D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426" y="5264028"/>
            <a:ext cx="1835753" cy="1593972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6593013-08FC-E282-2861-3A891D8A5D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425" y="1473145"/>
            <a:ext cx="1835754" cy="1835754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C5447CC-6D1E-154B-1008-4A3983AC4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008" y="3319679"/>
            <a:ext cx="1835753" cy="1835753"/>
          </a:xfrm>
          <a:prstGeom prst="rect">
            <a:avLst/>
          </a:prstGeo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12B94635-F273-42E4-7AAF-D31339A6F0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426" y="2169"/>
            <a:ext cx="1835753" cy="137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7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AFB66943-7294-4E4C-B3C6-B5732CEFE1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 b="26315"/>
          <a:stretch/>
        </p:blipFill>
        <p:spPr>
          <a:xfrm>
            <a:off x="480001" y="514352"/>
            <a:ext cx="1924049" cy="1924049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7CDD28B-880D-224A-B5B7-220E5C3ED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Rob Sewell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531B36-7C51-6941-872A-82A5567671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/>
              <a:t>Consultant</a:t>
            </a:r>
            <a:br>
              <a:rPr lang="en-US"/>
            </a:br>
            <a:r>
              <a:rPr lang="en-US"/>
              <a:t>Sewells Consulting Ltd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341DD-E3D0-8A48-8284-8EF6933ED0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/</a:t>
            </a:r>
            <a:r>
              <a:rPr lang="en-US" err="1"/>
              <a:t>robsewellsqldba</a:t>
            </a:r>
            <a:endParaRPr lang="en-US"/>
          </a:p>
          <a:p>
            <a:r>
              <a:rPr lang="en-US"/>
              <a:t>@sqldbawithbeard</a:t>
            </a:r>
          </a:p>
          <a:p>
            <a:r>
              <a:rPr lang="en-US"/>
              <a:t>blog.robsewell.com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70F01EC5-F4A4-4C4C-9209-F24F0BD3C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05974" y="3667942"/>
            <a:ext cx="4686025" cy="2409140"/>
          </a:xfrm>
        </p:spPr>
        <p:txBody>
          <a:bodyPr/>
          <a:lstStyle/>
          <a:p>
            <a:pPr marL="0" indent="0">
              <a:buNone/>
            </a:pPr>
            <a:r>
              <a:rPr lang="en-US" err="1"/>
              <a:t>beard.media</a:t>
            </a:r>
            <a:r>
              <a:rPr lang="en-US"/>
              <a:t>/book</a:t>
            </a:r>
            <a:br>
              <a:rPr lang="en-US"/>
            </a:br>
            <a:r>
              <a:rPr lang="en-US"/>
              <a:t>dbachecks</a:t>
            </a:r>
            <a:br>
              <a:rPr lang="en-US"/>
            </a:br>
            <a:r>
              <a:rPr lang="en-US"/>
              <a:t>PowerShell &amp; Data Community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71156FC7-067B-BD43-B943-9ACCD79003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05974" y="780875"/>
            <a:ext cx="4373605" cy="2409140"/>
          </a:xfrm>
        </p:spPr>
        <p:txBody>
          <a:bodyPr/>
          <a:lstStyle/>
          <a:p>
            <a:r>
              <a:rPr lang="en-US"/>
              <a:t>Bearded Consultant</a:t>
            </a:r>
          </a:p>
          <a:p>
            <a:r>
              <a:rPr lang="en-US"/>
              <a:t>Automator</a:t>
            </a:r>
          </a:p>
          <a:p>
            <a:r>
              <a:rPr lang="en-US"/>
              <a:t>Trainer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03183FC-E669-0348-9109-53AF35925AD7}"/>
              </a:ext>
            </a:extLst>
          </p:cNvPr>
          <p:cNvGrpSpPr/>
          <p:nvPr/>
        </p:nvGrpSpPr>
        <p:grpSpPr>
          <a:xfrm>
            <a:off x="619618" y="5368990"/>
            <a:ext cx="306133" cy="306133"/>
            <a:chOff x="470537" y="3886355"/>
            <a:chExt cx="229600" cy="229600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85681FCF-845C-174D-BBA7-B144C73A76E7}"/>
                </a:ext>
              </a:extLst>
            </p:cNvPr>
            <p:cNvSpPr/>
            <p:nvPr/>
          </p:nvSpPr>
          <p:spPr>
            <a:xfrm>
              <a:off x="470537" y="3886355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Freeform 383">
              <a:extLst>
                <a:ext uri="{FF2B5EF4-FFF2-40B4-BE49-F238E27FC236}">
                  <a16:creationId xmlns:a16="http://schemas.microsoft.com/office/drawing/2014/main" id="{E5694D88-1900-9E4D-A4C8-95F3E335E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0" y="3958471"/>
              <a:ext cx="103392" cy="89503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sz="24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4253223-13E9-F846-8358-FB90A499B594}"/>
              </a:ext>
            </a:extLst>
          </p:cNvPr>
          <p:cNvGrpSpPr/>
          <p:nvPr/>
        </p:nvGrpSpPr>
        <p:grpSpPr>
          <a:xfrm>
            <a:off x="619615" y="4844440"/>
            <a:ext cx="306133" cy="306133"/>
            <a:chOff x="470535" y="3492943"/>
            <a:chExt cx="229600" cy="229600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E504810-6E6B-AF4C-A5C2-CDED951E9E9F}"/>
                </a:ext>
              </a:extLst>
            </p:cNvPr>
            <p:cNvSpPr/>
            <p:nvPr/>
          </p:nvSpPr>
          <p:spPr>
            <a:xfrm>
              <a:off x="470535" y="3492943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45" name="Group 1216">
              <a:extLst>
                <a:ext uri="{FF2B5EF4-FFF2-40B4-BE49-F238E27FC236}">
                  <a16:creationId xmlns:a16="http://schemas.microsoft.com/office/drawing/2014/main" id="{0681A275-BAEF-D746-876C-5517259ED1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132" y="3551431"/>
              <a:ext cx="101582" cy="101580"/>
              <a:chOff x="8400256" y="3573016"/>
              <a:chExt cx="423863" cy="422275"/>
            </a:xfrm>
            <a:solidFill>
              <a:schemeClr val="bg2"/>
            </a:solidFill>
          </p:grpSpPr>
          <p:sp>
            <p:nvSpPr>
              <p:cNvPr id="52" name="Oval 315">
                <a:extLst>
                  <a:ext uri="{FF2B5EF4-FFF2-40B4-BE49-F238E27FC236}">
                    <a16:creationId xmlns:a16="http://schemas.microsoft.com/office/drawing/2014/main" id="{F48808A3-6D43-C54F-A677-FA6E802F7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 sz="2400"/>
              </a:p>
            </p:txBody>
          </p:sp>
          <p:sp>
            <p:nvSpPr>
              <p:cNvPr id="53" name="Rectangle 316">
                <a:extLst>
                  <a:ext uri="{FF2B5EF4-FFF2-40B4-BE49-F238E27FC236}">
                    <a16:creationId xmlns:a16="http://schemas.microsoft.com/office/drawing/2014/main" id="{411C789F-B46A-8D4D-B291-86C054E5F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 sz="2400"/>
              </a:p>
            </p:txBody>
          </p:sp>
          <p:sp>
            <p:nvSpPr>
              <p:cNvPr id="54" name="Freeform 317">
                <a:extLst>
                  <a:ext uri="{FF2B5EF4-FFF2-40B4-BE49-F238E27FC236}">
                    <a16:creationId xmlns:a16="http://schemas.microsoft.com/office/drawing/2014/main" id="{98AD159B-734B-BD48-B052-46258F709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</p:grp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5D441A-76EC-F842-9DF7-75714A4311C4}"/>
              </a:ext>
            </a:extLst>
          </p:cNvPr>
          <p:cNvCxnSpPr>
            <a:cxnSpLocks/>
          </p:cNvCxnSpPr>
          <p:nvPr/>
        </p:nvCxnSpPr>
        <p:spPr>
          <a:xfrm flipH="1">
            <a:off x="7466397" y="3574251"/>
            <a:ext cx="40511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341FB1F-F4E0-4FC8-BC23-359820883932}"/>
              </a:ext>
            </a:extLst>
          </p:cNvPr>
          <p:cNvSpPr txBox="1"/>
          <p:nvPr/>
        </p:nvSpPr>
        <p:spPr>
          <a:xfrm>
            <a:off x="2904565" y="693271"/>
            <a:ext cx="27372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/>
              <a:t>He/Him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C7C7560A-3560-40FE-A14C-105249926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15" y="5811796"/>
            <a:ext cx="306133" cy="30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text, tree, sign&#10;&#10;Description automatically generated">
            <a:extLst>
              <a:ext uri="{FF2B5EF4-FFF2-40B4-BE49-F238E27FC236}">
                <a16:creationId xmlns:a16="http://schemas.microsoft.com/office/drawing/2014/main" id="{1AEBD09B-07A9-6D8B-C59D-453ECC74FA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426" y="5264028"/>
            <a:ext cx="1835753" cy="1593972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7AED6F91-0EF1-2E6F-E179-652602431A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425" y="1473145"/>
            <a:ext cx="1835754" cy="1835754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06B67004-C6D0-3513-0DFB-A4AB3AD615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008" y="3319679"/>
            <a:ext cx="1835753" cy="1835753"/>
          </a:xfrm>
          <a:prstGeom prst="rect">
            <a:avLst/>
          </a:prstGeom>
        </p:spPr>
      </p:pic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D968E25B-8F59-E9E4-7A3F-9C95441CD3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426" y="2169"/>
            <a:ext cx="1835753" cy="137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272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riding bikes on a road&#10;&#10;Description automatically generated with medium confidence">
            <a:extLst>
              <a:ext uri="{FF2B5EF4-FFF2-40B4-BE49-F238E27FC236}">
                <a16:creationId xmlns:a16="http://schemas.microsoft.com/office/drawing/2014/main" id="{9D27D6A0-65C8-43F7-FE17-6AB27388CF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1" r="1" b="19549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795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D6834D-0BE8-F47E-3615-51822CCF0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30C6AB-91B5-7818-2A90-33866A2161BD}"/>
              </a:ext>
            </a:extLst>
          </p:cNvPr>
          <p:cNvSpPr txBox="1"/>
          <p:nvPr/>
        </p:nvSpPr>
        <p:spPr>
          <a:xfrm rot="19736600">
            <a:off x="-685732" y="486122"/>
            <a:ext cx="4427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EC8631"/>
                </a:solidFill>
              </a:rPr>
              <a:t>Register Now</a:t>
            </a:r>
            <a:br>
              <a:rPr lang="en-GB" sz="2400" b="1" dirty="0">
                <a:solidFill>
                  <a:srgbClr val="EC8631"/>
                </a:solidFill>
              </a:rPr>
            </a:br>
            <a:br>
              <a:rPr lang="en-GB" sz="2400" b="1" dirty="0">
                <a:solidFill>
                  <a:srgbClr val="EC8631"/>
                </a:solidFill>
              </a:rPr>
            </a:br>
            <a:r>
              <a:rPr lang="en-GB" sz="2400" b="1" dirty="0">
                <a:solidFill>
                  <a:schemeClr val="bg1"/>
                </a:solidFill>
              </a:rPr>
              <a:t>sqlbits.io/register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28FA2B-86AC-65F0-9BB4-845966CC4928}"/>
              </a:ext>
            </a:extLst>
          </p:cNvPr>
          <p:cNvSpPr txBox="1"/>
          <p:nvPr/>
        </p:nvSpPr>
        <p:spPr>
          <a:xfrm>
            <a:off x="68580" y="4839841"/>
            <a:ext cx="69189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EC8631"/>
                </a:solidFill>
              </a:rPr>
              <a:t>Agenda</a:t>
            </a:r>
          </a:p>
          <a:p>
            <a:endParaRPr lang="en-GB" sz="2400" b="1" dirty="0">
              <a:solidFill>
                <a:srgbClr val="EC8631"/>
              </a:solidFill>
            </a:endParaRPr>
          </a:p>
          <a:p>
            <a:r>
              <a:rPr lang="en-GB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sqlbits.io/agenda</a:t>
            </a:r>
            <a:br>
              <a:rPr lang="en-GB" sz="2400" b="1" dirty="0">
                <a:solidFill>
                  <a:schemeClr val="bg1"/>
                </a:solidFill>
              </a:rPr>
            </a:br>
            <a:endParaRPr lang="en-GB" sz="2400" b="1" dirty="0">
              <a:solidFill>
                <a:schemeClr val="bg1"/>
              </a:solidFill>
            </a:endParaRPr>
          </a:p>
          <a:p>
            <a:r>
              <a:rPr lang="en-GB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sqlbits.io//training-day-agenda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6474CB-A36A-2AB2-C5EA-87150741C775}"/>
              </a:ext>
            </a:extLst>
          </p:cNvPr>
          <p:cNvSpPr txBox="1"/>
          <p:nvPr/>
        </p:nvSpPr>
        <p:spPr>
          <a:xfrm>
            <a:off x="7154779" y="4839841"/>
            <a:ext cx="49686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b="1" dirty="0">
                <a:solidFill>
                  <a:srgbClr val="EC8631"/>
                </a:solidFill>
              </a:rPr>
              <a:t>Social Media</a:t>
            </a:r>
            <a:br>
              <a:rPr lang="en-GB" sz="2400" b="1" dirty="0">
                <a:solidFill>
                  <a:srgbClr val="EC8631"/>
                </a:solidFill>
              </a:rPr>
            </a:br>
            <a:br>
              <a:rPr lang="en-GB" sz="2400" b="1" dirty="0">
                <a:solidFill>
                  <a:schemeClr val="bg1"/>
                </a:solidFill>
              </a:rPr>
            </a:br>
            <a:r>
              <a:rPr lang="en-GB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sqlbits.io//</a:t>
            </a:r>
            <a:r>
              <a:rPr lang="en-GB" sz="2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</a:t>
            </a:r>
            <a:endParaRPr lang="en-GB" sz="24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r"/>
            <a:r>
              <a:rPr lang="en-GB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sqlbits.io//twitter</a:t>
            </a:r>
            <a:endParaRPr lang="en-GB" sz="24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r"/>
            <a:r>
              <a:rPr lang="en-GB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sqlbits.io//mastodon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F0BCCC-8548-67B7-BD0F-2CC67964366D}"/>
              </a:ext>
            </a:extLst>
          </p:cNvPr>
          <p:cNvSpPr txBox="1"/>
          <p:nvPr/>
        </p:nvSpPr>
        <p:spPr>
          <a:xfrm rot="1514005">
            <a:off x="8314512" y="486122"/>
            <a:ext cx="4427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EC8631"/>
                </a:solidFill>
              </a:rPr>
              <a:t>Register Now</a:t>
            </a:r>
            <a:br>
              <a:rPr lang="en-GB" sz="2400" b="1" dirty="0">
                <a:solidFill>
                  <a:srgbClr val="EC8631"/>
                </a:solidFill>
              </a:rPr>
            </a:br>
            <a:br>
              <a:rPr lang="en-GB" sz="2400" b="1" dirty="0">
                <a:solidFill>
                  <a:srgbClr val="EC8631"/>
                </a:solidFill>
              </a:rPr>
            </a:br>
            <a:r>
              <a:rPr lang="en-GB" sz="2400" b="1" dirty="0">
                <a:solidFill>
                  <a:schemeClr val="bg1"/>
                </a:solidFill>
              </a:rPr>
              <a:t>sqlbits.io/register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EAB81F-AFCF-230F-B1F7-860BC8CF0DC6}"/>
              </a:ext>
            </a:extLst>
          </p:cNvPr>
          <p:cNvSpPr txBox="1"/>
          <p:nvPr/>
        </p:nvSpPr>
        <p:spPr>
          <a:xfrm>
            <a:off x="4569029" y="5145437"/>
            <a:ext cx="3784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solidFill>
                  <a:srgbClr val="EC8631"/>
                </a:solidFill>
              </a:rPr>
              <a:t>sqlbits.com</a:t>
            </a: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1346630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mountain, outdoor, nature, rock&#10;&#10;Description automatically generated">
            <a:extLst>
              <a:ext uri="{FF2B5EF4-FFF2-40B4-BE49-F238E27FC236}">
                <a16:creationId xmlns:a16="http://schemas.microsoft.com/office/drawing/2014/main" id="{6D5A781E-2A4C-F707-50ED-3906C54E4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C5B413-0DF7-A316-ABDF-ED327E5A27C5}"/>
              </a:ext>
            </a:extLst>
          </p:cNvPr>
          <p:cNvSpPr txBox="1"/>
          <p:nvPr/>
        </p:nvSpPr>
        <p:spPr>
          <a:xfrm>
            <a:off x="8924860" y="6673334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Photo by </a:t>
            </a:r>
            <a:r>
              <a:rPr lang="en-US">
                <a:hlinkClick r:id="rId3"/>
              </a:rPr>
              <a:t>Eric Welch</a:t>
            </a:r>
            <a:r>
              <a:rPr lang="en-US"/>
              <a:t> on </a:t>
            </a:r>
            <a:r>
              <a:rPr lang="en-US" err="1">
                <a:hlinkClick r:id="rId4"/>
              </a:rPr>
              <a:t>Unsplash</a:t>
            </a:r>
            <a:r>
              <a:rPr lang="en-US"/>
              <a:t> </a:t>
            </a:r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631C24-A371-92E1-DE51-F2E61B5E2D77}"/>
              </a:ext>
            </a:extLst>
          </p:cNvPr>
          <p:cNvSpPr txBox="1"/>
          <p:nvPr/>
        </p:nvSpPr>
        <p:spPr>
          <a:xfrm>
            <a:off x="517109" y="390985"/>
            <a:ext cx="2358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>
                <a:solidFill>
                  <a:schemeClr val="accent1">
                    <a:lumMod val="75000"/>
                  </a:schemeClr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383879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919</Words>
  <Application>Microsoft Office PowerPoint</Application>
  <PresentationFormat>Widescreen</PresentationFormat>
  <Paragraphs>157</Paragraphs>
  <Slides>26</Slides>
  <Notes>14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-apple-system</vt:lpstr>
      <vt:lpstr>Arial</vt:lpstr>
      <vt:lpstr>Calibri</vt:lpstr>
      <vt:lpstr>Calibri Light</vt:lpstr>
      <vt:lpstr>Open Sans</vt:lpstr>
      <vt:lpstr>Posterama</vt:lpstr>
      <vt:lpstr>Posterama Text SemiBold</vt:lpstr>
      <vt:lpstr>Segoe UI</vt:lpstr>
      <vt:lpstr>Segoe UI Semibold</vt:lpstr>
      <vt:lpstr>Office Theme</vt:lpstr>
      <vt:lpstr>Sign up for our  Cloud Skills Challenge!   aka.ms/SouthCoast</vt:lpstr>
      <vt:lpstr>A deeper dive into  dev containers  for your project</vt:lpstr>
      <vt:lpstr>PowerPoint Presentation</vt:lpstr>
      <vt:lpstr>A deeper dive into dev containers for your project</vt:lpstr>
      <vt:lpstr>Jess Pomfret</vt:lpstr>
      <vt:lpstr>Rob Sewell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Identical</vt:lpstr>
      <vt:lpstr>Dev Container</vt:lpstr>
      <vt:lpstr>Dev Container</vt:lpstr>
      <vt:lpstr>devcontainer.json</vt:lpstr>
      <vt:lpstr>Features</vt:lpstr>
      <vt:lpstr>Updating</vt:lpstr>
      <vt:lpstr>Development Workflow</vt:lpstr>
      <vt:lpstr>GitHub workflow</vt:lpstr>
      <vt:lpstr>GitHub workflow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deeper dive into dev containers for your project</dc:title>
  <dc:creator>Rob Sewell</dc:creator>
  <cp:lastModifiedBy>Rob Sewell</cp:lastModifiedBy>
  <cp:revision>1</cp:revision>
  <dcterms:created xsi:type="dcterms:W3CDTF">2022-10-05T15:34:51Z</dcterms:created>
  <dcterms:modified xsi:type="dcterms:W3CDTF">2023-01-14T18:14:14Z</dcterms:modified>
</cp:coreProperties>
</file>